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7" r:id="rId1"/>
    <p:sldMasterId id="2147483678" r:id="rId2"/>
    <p:sldMasterId id="2147483679" r:id="rId3"/>
  </p:sldMasterIdLst>
  <p:notesMasterIdLst>
    <p:notesMasterId r:id="rId59"/>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3" d="100"/>
          <a:sy n="83" d="100"/>
        </p:scale>
        <p:origin x="84"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b0bc13bee_2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g7b0bc13bee_2_1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7b0bc13bee_2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8" name="Google Shape;268;g7b0bc13bee_2_2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7b0bc13bee_6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7b0bc13bee_6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7b0bc13bee_2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 name="Google Shape;281;g7b0bc13bee_2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7b0bc13bee_2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8" name="Google Shape;288;g7b0bc13bee_2_20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7b0bc13bee_2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g7b0bc13bee_2_2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7b0bc13bee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7b0bc13bee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7b0bc13bee_2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1" name="Google Shape;311;g7b0bc13bee_2_2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7b0bc13bee_0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7b0bc13bee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7b0bc13bee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7b0bc13bee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7b0bc13bee_6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7b0bc13bee_6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b0bc13bee_2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g7b0bc13bee_2_13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7b0bc13bee_6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7b0bc13bee_6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7b0bc13bee_6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7b0bc13bee_6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7b0bc13bee_6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7b0bc13bee_6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7b0bc13bee_6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7b0bc13bee_6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b0bc13bee_6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b0bc13bee_6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7b0bc13bee_6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7b0bc13bee_6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7b0bc13bee_6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7b0bc13bee_6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7b0bc13bee_1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7b0bc13bee_1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7b0bc13bee_1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7b0bc13bee_1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7b0bc13bee_2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8" name="Google Shape;398;g7b0bc13bee_2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7b0bc13bee_2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g7b0bc13bee_2_14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7b0bc13bee_1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7b0bc13bee_1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7b0bc13bee_9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7b0bc13bee_9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7b0bc13bee_9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7b0bc13bee_9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7b0bc13bee_9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7b0bc13bee_9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7b0bc13bee_2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6" name="Google Shape;456;g7b0bc13bee_2_27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7b0bc13bee_2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4" name="Google Shape;464;g7b0bc13bee_2_27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7b0bc13bee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7b0bc13bee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7b0bc13bee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7b0bc13bee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7b0bc13bee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7b0bc13bee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7b0bc13bee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7b0bc13bee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7b0bc13bee_2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 name="Google Shape;216;g7b0bc13bee_2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7b0bc13bee_2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5" name="Google Shape;515;g7b0bc13bee_2_30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7b0bc13bee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7b0bc13bee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7b0bc13bee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7b0bc13bee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7b0bc13bee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7b0bc13bee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7b0bc13bee_2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9" name="Google Shape;549;g7b0bc13bee_2_30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7b0bc13bee_9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7b0bc13bee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7b0bc13bee_9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7b0bc13bee_9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7b0bc13bee_9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7b0bc13bee_9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7b0bc13bee_9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7b0bc13bee_9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7b0bc13bee_2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5" name="Google Shape;595;g7b0bc13bee_2_34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7b0bc13bee_2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 name="Google Shape;223;g7b0bc13bee_2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7b0bc13bee_2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1" name="Google Shape;601;g7b0bc13bee_2_35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7b0bc13bee_2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7" name="Google Shape;607;g7b0bc13bee_2_35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7b0bc13bee_2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3" name="Google Shape;613;g7b0bc13bee_2_36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7b0bc13bee_2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9" name="Google Shape;619;g7b0bc13bee_2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7b0bc13bee_2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5" name="Google Shape;625;g7b0bc13bee_2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7b0bc13bee_2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1" name="Google Shape;631;g7b0bc13bee_2_40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7b0bc13bee_2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 name="Google Shape;230;g7b0bc13bee_2_16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7b0bc13bee_2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g7b0bc13bee_2_16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7b0bc13bee_2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g7b0bc13bee_2_17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7b0bc13bee_2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g7b0bc13bee_2_17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1196452" y="841772"/>
            <a:ext cx="6751200" cy="1790700"/>
          </a:xfrm>
          <a:prstGeom prst="rect">
            <a:avLst/>
          </a:prstGeom>
          <a:noFill/>
          <a:ln>
            <a:noFill/>
          </a:ln>
        </p:spPr>
        <p:txBody>
          <a:bodyPr spcFirstLastPara="1" wrap="square" lIns="68575" tIns="34275" rIns="68575" bIns="34275" anchor="b" anchorCtr="0">
            <a:normAutofit/>
          </a:bodyPr>
          <a:lstStyle>
            <a:lvl1pPr lvl="0" algn="ctr" rtl="0">
              <a:lnSpc>
                <a:spcPct val="90000"/>
              </a:lnSpc>
              <a:spcBef>
                <a:spcPts val="0"/>
              </a:spcBef>
              <a:spcAft>
                <a:spcPts val="0"/>
              </a:spcAft>
              <a:buClr>
                <a:schemeClr val="lt1"/>
              </a:buClr>
              <a:buSzPts val="3600"/>
              <a:buFont typeface="Bookman Old Style"/>
              <a:buNone/>
              <a:defRPr sz="36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8" name="Google Shape;58;p14"/>
          <p:cNvSpPr txBox="1">
            <a:spLocks noGrp="1"/>
          </p:cNvSpPr>
          <p:nvPr>
            <p:ph type="subTitle" idx="1"/>
          </p:nvPr>
        </p:nvSpPr>
        <p:spPr>
          <a:xfrm>
            <a:off x="1196452" y="2701528"/>
            <a:ext cx="6751200" cy="1241700"/>
          </a:xfrm>
          <a:prstGeom prst="rect">
            <a:avLst/>
          </a:prstGeom>
          <a:noFill/>
          <a:ln>
            <a:noFill/>
          </a:ln>
        </p:spPr>
        <p:txBody>
          <a:bodyPr spcFirstLastPara="1" wrap="square" lIns="68575" tIns="34275" rIns="68575" bIns="34275" anchor="t" anchorCtr="0">
            <a:normAutofit/>
          </a:bodyPr>
          <a:lstStyle>
            <a:lvl1pPr lvl="0" algn="ctr" rtl="0">
              <a:lnSpc>
                <a:spcPct val="120000"/>
              </a:lnSpc>
              <a:spcBef>
                <a:spcPts val="800"/>
              </a:spcBef>
              <a:spcAft>
                <a:spcPts val="0"/>
              </a:spcAft>
              <a:buClr>
                <a:schemeClr val="lt1"/>
              </a:buClr>
              <a:buSzPts val="1800"/>
              <a:buNone/>
              <a:defRPr sz="1800"/>
            </a:lvl1pPr>
            <a:lvl2pPr lvl="1" algn="ctr" rtl="0">
              <a:lnSpc>
                <a:spcPct val="120000"/>
              </a:lnSpc>
              <a:spcBef>
                <a:spcPts val="400"/>
              </a:spcBef>
              <a:spcAft>
                <a:spcPts val="0"/>
              </a:spcAft>
              <a:buClr>
                <a:schemeClr val="lt1"/>
              </a:buClr>
              <a:buSzPts val="1500"/>
              <a:buNone/>
              <a:defRPr sz="1500"/>
            </a:lvl2pPr>
            <a:lvl3pPr lvl="2" algn="ctr" rtl="0">
              <a:lnSpc>
                <a:spcPct val="120000"/>
              </a:lnSpc>
              <a:spcBef>
                <a:spcPts val="400"/>
              </a:spcBef>
              <a:spcAft>
                <a:spcPts val="0"/>
              </a:spcAft>
              <a:buClr>
                <a:schemeClr val="lt1"/>
              </a:buClr>
              <a:buSzPts val="1400"/>
              <a:buNone/>
              <a:defRPr sz="1400"/>
            </a:lvl3pPr>
            <a:lvl4pPr lvl="3" algn="ctr" rtl="0">
              <a:lnSpc>
                <a:spcPct val="120000"/>
              </a:lnSpc>
              <a:spcBef>
                <a:spcPts val="400"/>
              </a:spcBef>
              <a:spcAft>
                <a:spcPts val="0"/>
              </a:spcAft>
              <a:buClr>
                <a:schemeClr val="lt1"/>
              </a:buClr>
              <a:buSzPts val="1200"/>
              <a:buNone/>
              <a:defRPr sz="1200"/>
            </a:lvl4pPr>
            <a:lvl5pPr lvl="4" algn="ctr" rtl="0">
              <a:lnSpc>
                <a:spcPct val="120000"/>
              </a:lnSpc>
              <a:spcBef>
                <a:spcPts val="400"/>
              </a:spcBef>
              <a:spcAft>
                <a:spcPts val="0"/>
              </a:spcAft>
              <a:buClr>
                <a:schemeClr val="lt1"/>
              </a:buClr>
              <a:buSzPts val="1200"/>
              <a:buNone/>
              <a:defRPr sz="1200"/>
            </a:lvl5pPr>
            <a:lvl6pPr lvl="5" algn="ctr" rtl="0">
              <a:lnSpc>
                <a:spcPct val="120000"/>
              </a:lnSpc>
              <a:spcBef>
                <a:spcPts val="400"/>
              </a:spcBef>
              <a:spcAft>
                <a:spcPts val="0"/>
              </a:spcAft>
              <a:buClr>
                <a:schemeClr val="lt1"/>
              </a:buClr>
              <a:buSzPts val="1200"/>
              <a:buNone/>
              <a:defRPr sz="1200"/>
            </a:lvl6pPr>
            <a:lvl7pPr lvl="6" algn="ctr" rtl="0">
              <a:lnSpc>
                <a:spcPct val="120000"/>
              </a:lnSpc>
              <a:spcBef>
                <a:spcPts val="400"/>
              </a:spcBef>
              <a:spcAft>
                <a:spcPts val="0"/>
              </a:spcAft>
              <a:buClr>
                <a:schemeClr val="lt1"/>
              </a:buClr>
              <a:buSzPts val="1200"/>
              <a:buNone/>
              <a:defRPr sz="1200"/>
            </a:lvl7pPr>
            <a:lvl8pPr lvl="7" algn="ctr" rtl="0">
              <a:lnSpc>
                <a:spcPct val="120000"/>
              </a:lnSpc>
              <a:spcBef>
                <a:spcPts val="400"/>
              </a:spcBef>
              <a:spcAft>
                <a:spcPts val="0"/>
              </a:spcAft>
              <a:buClr>
                <a:schemeClr val="lt1"/>
              </a:buClr>
              <a:buSzPts val="1200"/>
              <a:buNone/>
              <a:defRPr sz="1200"/>
            </a:lvl8pPr>
            <a:lvl9pPr lvl="8" algn="ctr" rtl="0">
              <a:lnSpc>
                <a:spcPct val="120000"/>
              </a:lnSpc>
              <a:spcBef>
                <a:spcPts val="400"/>
              </a:spcBef>
              <a:spcAft>
                <a:spcPts val="0"/>
              </a:spcAft>
              <a:buClr>
                <a:schemeClr val="lt1"/>
              </a:buClr>
              <a:buSzPts val="1200"/>
              <a:buNone/>
              <a:defRPr sz="1200"/>
            </a:lvl9pPr>
          </a:lstStyle>
          <a:p>
            <a:endParaRPr/>
          </a:p>
        </p:txBody>
      </p:sp>
      <p:sp>
        <p:nvSpPr>
          <p:cNvPr id="59" name="Google Shape;59;p14"/>
          <p:cNvSpPr txBox="1">
            <a:spLocks noGrp="1"/>
          </p:cNvSpPr>
          <p:nvPr>
            <p:ph type="dt" idx="10"/>
          </p:nvPr>
        </p:nvSpPr>
        <p:spPr>
          <a:xfrm>
            <a:off x="5759052" y="4412456"/>
            <a:ext cx="20574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0" name="Google Shape;60;p14"/>
          <p:cNvSpPr txBox="1">
            <a:spLocks noGrp="1"/>
          </p:cNvSpPr>
          <p:nvPr>
            <p:ph type="ftr" idx="11"/>
          </p:nvPr>
        </p:nvSpPr>
        <p:spPr>
          <a:xfrm>
            <a:off x="685346" y="4412456"/>
            <a:ext cx="50046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1" name="Google Shape;61;p14"/>
          <p:cNvSpPr txBox="1">
            <a:spLocks noGrp="1"/>
          </p:cNvSpPr>
          <p:nvPr>
            <p:ph type="sldNum" idx="12"/>
          </p:nvPr>
        </p:nvSpPr>
        <p:spPr>
          <a:xfrm>
            <a:off x="7885508" y="4412456"/>
            <a:ext cx="565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685346" y="457200"/>
            <a:ext cx="7765200" cy="994800"/>
          </a:xfrm>
          <a:prstGeom prst="rect">
            <a:avLst/>
          </a:prstGeom>
          <a:noFill/>
          <a:ln>
            <a:noFill/>
          </a:ln>
        </p:spPr>
        <p:txBody>
          <a:bodyPr spcFirstLastPara="1" wrap="square" lIns="68575" tIns="34275" rIns="68575" bIns="34275" anchor="ctr" anchorCtr="0">
            <a:normAutofit/>
          </a:bodyPr>
          <a:lstStyle>
            <a:lvl1pPr lvl="0" algn="ctr" rtl="0">
              <a:lnSpc>
                <a:spcPct val="90000"/>
              </a:lnSpc>
              <a:spcBef>
                <a:spcPts val="0"/>
              </a:spcBef>
              <a:spcAft>
                <a:spcPts val="0"/>
              </a:spcAft>
              <a:buClr>
                <a:schemeClr val="l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4" name="Google Shape;64;p15"/>
          <p:cNvSpPr txBox="1">
            <a:spLocks noGrp="1"/>
          </p:cNvSpPr>
          <p:nvPr>
            <p:ph type="body" idx="1"/>
          </p:nvPr>
        </p:nvSpPr>
        <p:spPr>
          <a:xfrm>
            <a:off x="685346" y="1572048"/>
            <a:ext cx="7765200" cy="2771400"/>
          </a:xfrm>
          <a:prstGeom prst="rect">
            <a:avLst/>
          </a:prstGeom>
          <a:noFill/>
          <a:ln>
            <a:noFill/>
          </a:ln>
        </p:spPr>
        <p:txBody>
          <a:bodyPr spcFirstLastPara="1" wrap="square" lIns="68575" tIns="34275" rIns="68575" bIns="34275" anchor="t" anchorCtr="0">
            <a:normAutofit/>
          </a:bodyPr>
          <a:lstStyle>
            <a:lvl1pPr marL="457200" lvl="0" indent="-317500" algn="l" rtl="0">
              <a:lnSpc>
                <a:spcPct val="120000"/>
              </a:lnSpc>
              <a:spcBef>
                <a:spcPts val="800"/>
              </a:spcBef>
              <a:spcAft>
                <a:spcPts val="0"/>
              </a:spcAft>
              <a:buClr>
                <a:schemeClr val="lt1"/>
              </a:buClr>
              <a:buSzPts val="1400"/>
              <a:buChar char="•"/>
              <a:defRPr/>
            </a:lvl1pPr>
            <a:lvl2pPr marL="914400" lvl="1" indent="-317500" algn="l" rtl="0">
              <a:lnSpc>
                <a:spcPct val="120000"/>
              </a:lnSpc>
              <a:spcBef>
                <a:spcPts val="400"/>
              </a:spcBef>
              <a:spcAft>
                <a:spcPts val="0"/>
              </a:spcAft>
              <a:buClr>
                <a:schemeClr val="lt1"/>
              </a:buClr>
              <a:buSzPts val="1400"/>
              <a:buChar char="•"/>
              <a:defRPr/>
            </a:lvl2pPr>
            <a:lvl3pPr marL="1371600" lvl="2" indent="-317500" algn="l" rtl="0">
              <a:lnSpc>
                <a:spcPct val="120000"/>
              </a:lnSpc>
              <a:spcBef>
                <a:spcPts val="400"/>
              </a:spcBef>
              <a:spcAft>
                <a:spcPts val="0"/>
              </a:spcAft>
              <a:buClr>
                <a:schemeClr val="lt1"/>
              </a:buClr>
              <a:buSzPts val="1400"/>
              <a:buChar char="•"/>
              <a:defRPr/>
            </a:lvl3pPr>
            <a:lvl4pPr marL="1828800" lvl="3" indent="-317500" algn="l" rtl="0">
              <a:lnSpc>
                <a:spcPct val="120000"/>
              </a:lnSpc>
              <a:spcBef>
                <a:spcPts val="400"/>
              </a:spcBef>
              <a:spcAft>
                <a:spcPts val="0"/>
              </a:spcAft>
              <a:buClr>
                <a:schemeClr val="lt1"/>
              </a:buClr>
              <a:buSzPts val="1400"/>
              <a:buChar char="•"/>
              <a:defRPr/>
            </a:lvl4pPr>
            <a:lvl5pPr marL="2286000" lvl="4" indent="-317500" algn="l" rtl="0">
              <a:lnSpc>
                <a:spcPct val="120000"/>
              </a:lnSpc>
              <a:spcBef>
                <a:spcPts val="400"/>
              </a:spcBef>
              <a:spcAft>
                <a:spcPts val="0"/>
              </a:spcAft>
              <a:buClr>
                <a:schemeClr val="lt1"/>
              </a:buClr>
              <a:buSzPts val="1400"/>
              <a:buChar char="•"/>
              <a:defRPr/>
            </a:lvl5pPr>
            <a:lvl6pPr marL="2743200" lvl="5" indent="-317500" algn="l" rtl="0">
              <a:lnSpc>
                <a:spcPct val="120000"/>
              </a:lnSpc>
              <a:spcBef>
                <a:spcPts val="400"/>
              </a:spcBef>
              <a:spcAft>
                <a:spcPts val="0"/>
              </a:spcAft>
              <a:buClr>
                <a:schemeClr val="lt1"/>
              </a:buClr>
              <a:buSzPts val="1400"/>
              <a:buChar char="•"/>
              <a:defRPr/>
            </a:lvl6pPr>
            <a:lvl7pPr marL="3200400" lvl="6" indent="-317500" algn="l" rtl="0">
              <a:lnSpc>
                <a:spcPct val="120000"/>
              </a:lnSpc>
              <a:spcBef>
                <a:spcPts val="400"/>
              </a:spcBef>
              <a:spcAft>
                <a:spcPts val="0"/>
              </a:spcAft>
              <a:buClr>
                <a:schemeClr val="lt1"/>
              </a:buClr>
              <a:buSzPts val="1400"/>
              <a:buChar char="•"/>
              <a:defRPr/>
            </a:lvl7pPr>
            <a:lvl8pPr marL="3657600" lvl="7" indent="-317500" algn="l" rtl="0">
              <a:lnSpc>
                <a:spcPct val="120000"/>
              </a:lnSpc>
              <a:spcBef>
                <a:spcPts val="400"/>
              </a:spcBef>
              <a:spcAft>
                <a:spcPts val="0"/>
              </a:spcAft>
              <a:buClr>
                <a:schemeClr val="lt1"/>
              </a:buClr>
              <a:buSzPts val="1400"/>
              <a:buChar char="•"/>
              <a:defRPr/>
            </a:lvl8pPr>
            <a:lvl9pPr marL="4114800" lvl="8" indent="-317500" algn="l" rtl="0">
              <a:lnSpc>
                <a:spcPct val="120000"/>
              </a:lnSpc>
              <a:spcBef>
                <a:spcPts val="400"/>
              </a:spcBef>
              <a:spcAft>
                <a:spcPts val="0"/>
              </a:spcAft>
              <a:buClr>
                <a:schemeClr val="lt1"/>
              </a:buClr>
              <a:buSzPts val="1400"/>
              <a:buChar char="•"/>
              <a:defRPr/>
            </a:lvl9pPr>
          </a:lstStyle>
          <a:p>
            <a:endParaRPr/>
          </a:p>
        </p:txBody>
      </p:sp>
      <p:sp>
        <p:nvSpPr>
          <p:cNvPr id="65" name="Google Shape;65;p15"/>
          <p:cNvSpPr txBox="1">
            <a:spLocks noGrp="1"/>
          </p:cNvSpPr>
          <p:nvPr>
            <p:ph type="dt" idx="10"/>
          </p:nvPr>
        </p:nvSpPr>
        <p:spPr>
          <a:xfrm>
            <a:off x="5759052" y="4412456"/>
            <a:ext cx="20574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6" name="Google Shape;66;p15"/>
          <p:cNvSpPr txBox="1">
            <a:spLocks noGrp="1"/>
          </p:cNvSpPr>
          <p:nvPr>
            <p:ph type="ftr" idx="11"/>
          </p:nvPr>
        </p:nvSpPr>
        <p:spPr>
          <a:xfrm>
            <a:off x="685346" y="4412456"/>
            <a:ext cx="50046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7" name="Google Shape;67;p15"/>
          <p:cNvSpPr txBox="1">
            <a:spLocks noGrp="1"/>
          </p:cNvSpPr>
          <p:nvPr>
            <p:ph type="sldNum" idx="12"/>
          </p:nvPr>
        </p:nvSpPr>
        <p:spPr>
          <a:xfrm>
            <a:off x="7885508" y="4412456"/>
            <a:ext cx="565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921933" y="492919"/>
            <a:ext cx="7300200" cy="2139600"/>
          </a:xfrm>
          <a:prstGeom prst="rect">
            <a:avLst/>
          </a:prstGeom>
          <a:noFill/>
          <a:ln>
            <a:noFill/>
          </a:ln>
        </p:spPr>
        <p:txBody>
          <a:bodyPr spcFirstLastPara="1" wrap="square" lIns="68575" tIns="34275" rIns="68575" bIns="34275" anchor="b" anchorCtr="0">
            <a:normAutofit/>
          </a:bodyPr>
          <a:lstStyle>
            <a:lvl1pPr lvl="0" algn="ctr" rtl="0">
              <a:lnSpc>
                <a:spcPct val="90000"/>
              </a:lnSpc>
              <a:spcBef>
                <a:spcPts val="0"/>
              </a:spcBef>
              <a:spcAft>
                <a:spcPts val="0"/>
              </a:spcAft>
              <a:buClr>
                <a:schemeClr val="lt1"/>
              </a:buClr>
              <a:buSzPts val="2600"/>
              <a:buFont typeface="Bookman Old Style"/>
              <a:buNone/>
              <a:defRPr sz="26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0" name="Google Shape;70;p16"/>
          <p:cNvSpPr txBox="1">
            <a:spLocks noGrp="1"/>
          </p:cNvSpPr>
          <p:nvPr>
            <p:ph type="body" idx="1"/>
          </p:nvPr>
        </p:nvSpPr>
        <p:spPr>
          <a:xfrm>
            <a:off x="921933" y="2701528"/>
            <a:ext cx="7300200" cy="1125000"/>
          </a:xfrm>
          <a:prstGeom prst="rect">
            <a:avLst/>
          </a:prstGeom>
          <a:noFill/>
          <a:ln>
            <a:noFill/>
          </a:ln>
        </p:spPr>
        <p:txBody>
          <a:bodyPr spcFirstLastPara="1" wrap="square" lIns="68575" tIns="34275" rIns="68575" bIns="34275" anchor="t" anchorCtr="0">
            <a:normAutofit/>
          </a:bodyPr>
          <a:lstStyle>
            <a:lvl1pPr marL="457200" lvl="0" indent="-228600" algn="ctr" rtl="0">
              <a:lnSpc>
                <a:spcPct val="120000"/>
              </a:lnSpc>
              <a:spcBef>
                <a:spcPts val="800"/>
              </a:spcBef>
              <a:spcAft>
                <a:spcPts val="0"/>
              </a:spcAft>
              <a:buClr>
                <a:schemeClr val="lt1"/>
              </a:buClr>
              <a:buSzPts val="1800"/>
              <a:buNone/>
              <a:defRPr sz="1800">
                <a:solidFill>
                  <a:schemeClr val="lt1"/>
                </a:solidFill>
              </a:defRPr>
            </a:lvl1pPr>
            <a:lvl2pPr marL="914400" lvl="1" indent="-228600" algn="l" rtl="0">
              <a:lnSpc>
                <a:spcPct val="120000"/>
              </a:lnSpc>
              <a:spcBef>
                <a:spcPts val="400"/>
              </a:spcBef>
              <a:spcAft>
                <a:spcPts val="0"/>
              </a:spcAft>
              <a:buClr>
                <a:schemeClr val="lt1"/>
              </a:buClr>
              <a:buSzPts val="1500"/>
              <a:buNone/>
              <a:defRPr sz="1500">
                <a:solidFill>
                  <a:schemeClr val="lt1"/>
                </a:solidFill>
              </a:defRPr>
            </a:lvl2pPr>
            <a:lvl3pPr marL="1371600" lvl="2" indent="-228600" algn="l" rtl="0">
              <a:lnSpc>
                <a:spcPct val="120000"/>
              </a:lnSpc>
              <a:spcBef>
                <a:spcPts val="400"/>
              </a:spcBef>
              <a:spcAft>
                <a:spcPts val="0"/>
              </a:spcAft>
              <a:buClr>
                <a:schemeClr val="lt1"/>
              </a:buClr>
              <a:buSzPts val="1400"/>
              <a:buNone/>
              <a:defRPr sz="1400">
                <a:solidFill>
                  <a:schemeClr val="lt1"/>
                </a:solidFill>
              </a:defRPr>
            </a:lvl3pPr>
            <a:lvl4pPr marL="1828800" lvl="3" indent="-228600" algn="l" rtl="0">
              <a:lnSpc>
                <a:spcPct val="120000"/>
              </a:lnSpc>
              <a:spcBef>
                <a:spcPts val="400"/>
              </a:spcBef>
              <a:spcAft>
                <a:spcPts val="0"/>
              </a:spcAft>
              <a:buClr>
                <a:schemeClr val="lt1"/>
              </a:buClr>
              <a:buSzPts val="1200"/>
              <a:buNone/>
              <a:defRPr sz="1200">
                <a:solidFill>
                  <a:schemeClr val="lt1"/>
                </a:solidFill>
              </a:defRPr>
            </a:lvl4pPr>
            <a:lvl5pPr marL="2286000" lvl="4" indent="-228600" algn="l" rtl="0">
              <a:lnSpc>
                <a:spcPct val="120000"/>
              </a:lnSpc>
              <a:spcBef>
                <a:spcPts val="400"/>
              </a:spcBef>
              <a:spcAft>
                <a:spcPts val="0"/>
              </a:spcAft>
              <a:buClr>
                <a:schemeClr val="lt1"/>
              </a:buClr>
              <a:buSzPts val="1200"/>
              <a:buNone/>
              <a:defRPr sz="1200">
                <a:solidFill>
                  <a:schemeClr val="lt1"/>
                </a:solidFill>
              </a:defRPr>
            </a:lvl5pPr>
            <a:lvl6pPr marL="2743200" lvl="5" indent="-228600" algn="l" rtl="0">
              <a:lnSpc>
                <a:spcPct val="120000"/>
              </a:lnSpc>
              <a:spcBef>
                <a:spcPts val="400"/>
              </a:spcBef>
              <a:spcAft>
                <a:spcPts val="0"/>
              </a:spcAft>
              <a:buClr>
                <a:schemeClr val="lt1"/>
              </a:buClr>
              <a:buSzPts val="1200"/>
              <a:buNone/>
              <a:defRPr sz="1200">
                <a:solidFill>
                  <a:schemeClr val="lt1"/>
                </a:solidFill>
              </a:defRPr>
            </a:lvl6pPr>
            <a:lvl7pPr marL="3200400" lvl="6" indent="-228600" algn="l" rtl="0">
              <a:lnSpc>
                <a:spcPct val="120000"/>
              </a:lnSpc>
              <a:spcBef>
                <a:spcPts val="400"/>
              </a:spcBef>
              <a:spcAft>
                <a:spcPts val="0"/>
              </a:spcAft>
              <a:buClr>
                <a:schemeClr val="lt1"/>
              </a:buClr>
              <a:buSzPts val="1200"/>
              <a:buNone/>
              <a:defRPr sz="1200">
                <a:solidFill>
                  <a:schemeClr val="lt1"/>
                </a:solidFill>
              </a:defRPr>
            </a:lvl7pPr>
            <a:lvl8pPr marL="3657600" lvl="7" indent="-228600" algn="l" rtl="0">
              <a:lnSpc>
                <a:spcPct val="120000"/>
              </a:lnSpc>
              <a:spcBef>
                <a:spcPts val="400"/>
              </a:spcBef>
              <a:spcAft>
                <a:spcPts val="0"/>
              </a:spcAft>
              <a:buClr>
                <a:schemeClr val="lt1"/>
              </a:buClr>
              <a:buSzPts val="1200"/>
              <a:buNone/>
              <a:defRPr sz="1200">
                <a:solidFill>
                  <a:schemeClr val="lt1"/>
                </a:solidFill>
              </a:defRPr>
            </a:lvl8pPr>
            <a:lvl9pPr marL="4114800" lvl="8" indent="-228600" algn="l" rtl="0">
              <a:lnSpc>
                <a:spcPct val="120000"/>
              </a:lnSpc>
              <a:spcBef>
                <a:spcPts val="400"/>
              </a:spcBef>
              <a:spcAft>
                <a:spcPts val="0"/>
              </a:spcAft>
              <a:buClr>
                <a:schemeClr val="lt1"/>
              </a:buClr>
              <a:buSzPts val="1200"/>
              <a:buNone/>
              <a:defRPr sz="1200">
                <a:solidFill>
                  <a:schemeClr val="lt1"/>
                </a:solidFill>
              </a:defRPr>
            </a:lvl9pPr>
          </a:lstStyle>
          <a:p>
            <a:endParaRPr/>
          </a:p>
        </p:txBody>
      </p:sp>
      <p:sp>
        <p:nvSpPr>
          <p:cNvPr id="71" name="Google Shape;71;p16"/>
          <p:cNvSpPr txBox="1">
            <a:spLocks noGrp="1"/>
          </p:cNvSpPr>
          <p:nvPr>
            <p:ph type="dt" idx="10"/>
          </p:nvPr>
        </p:nvSpPr>
        <p:spPr>
          <a:xfrm>
            <a:off x="5759052" y="4412456"/>
            <a:ext cx="20574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2" name="Google Shape;72;p16"/>
          <p:cNvSpPr txBox="1">
            <a:spLocks noGrp="1"/>
          </p:cNvSpPr>
          <p:nvPr>
            <p:ph type="ftr" idx="11"/>
          </p:nvPr>
        </p:nvSpPr>
        <p:spPr>
          <a:xfrm>
            <a:off x="685346" y="4412456"/>
            <a:ext cx="50046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3" name="Google Shape;73;p16"/>
          <p:cNvSpPr txBox="1">
            <a:spLocks noGrp="1"/>
          </p:cNvSpPr>
          <p:nvPr>
            <p:ph type="sldNum" idx="12"/>
          </p:nvPr>
        </p:nvSpPr>
        <p:spPr>
          <a:xfrm>
            <a:off x="7885508" y="4412456"/>
            <a:ext cx="565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685346" y="457200"/>
            <a:ext cx="7765200" cy="994800"/>
          </a:xfrm>
          <a:prstGeom prst="rect">
            <a:avLst/>
          </a:prstGeom>
          <a:noFill/>
          <a:ln>
            <a:noFill/>
          </a:ln>
        </p:spPr>
        <p:txBody>
          <a:bodyPr spcFirstLastPara="1" wrap="square" lIns="68575" tIns="34275" rIns="68575" bIns="34275" anchor="ctr" anchorCtr="0">
            <a:normAutofit/>
          </a:bodyPr>
          <a:lstStyle>
            <a:lvl1pPr lvl="0" algn="ctr" rtl="0">
              <a:lnSpc>
                <a:spcPct val="90000"/>
              </a:lnSpc>
              <a:spcBef>
                <a:spcPts val="0"/>
              </a:spcBef>
              <a:spcAft>
                <a:spcPts val="0"/>
              </a:spcAft>
              <a:buClr>
                <a:schemeClr val="l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6" name="Google Shape;76;p17"/>
          <p:cNvSpPr txBox="1">
            <a:spLocks noGrp="1"/>
          </p:cNvSpPr>
          <p:nvPr>
            <p:ph type="body" idx="1"/>
          </p:nvPr>
        </p:nvSpPr>
        <p:spPr>
          <a:xfrm>
            <a:off x="685346" y="1566239"/>
            <a:ext cx="3829500" cy="2777100"/>
          </a:xfrm>
          <a:prstGeom prst="rect">
            <a:avLst/>
          </a:prstGeom>
          <a:noFill/>
          <a:ln>
            <a:noFill/>
          </a:ln>
        </p:spPr>
        <p:txBody>
          <a:bodyPr spcFirstLastPara="1" wrap="square" lIns="68575" tIns="34275" rIns="68575" bIns="34275" anchor="t" anchorCtr="0">
            <a:normAutofit/>
          </a:bodyPr>
          <a:lstStyle>
            <a:lvl1pPr marL="457200" lvl="0" indent="-317500" algn="l" rtl="0">
              <a:lnSpc>
                <a:spcPct val="120000"/>
              </a:lnSpc>
              <a:spcBef>
                <a:spcPts val="800"/>
              </a:spcBef>
              <a:spcAft>
                <a:spcPts val="0"/>
              </a:spcAft>
              <a:buClr>
                <a:schemeClr val="lt1"/>
              </a:buClr>
              <a:buSzPts val="1400"/>
              <a:buChar char="•"/>
              <a:defRPr/>
            </a:lvl1pPr>
            <a:lvl2pPr marL="914400" lvl="1" indent="-317500" algn="l" rtl="0">
              <a:lnSpc>
                <a:spcPct val="120000"/>
              </a:lnSpc>
              <a:spcBef>
                <a:spcPts val="400"/>
              </a:spcBef>
              <a:spcAft>
                <a:spcPts val="0"/>
              </a:spcAft>
              <a:buClr>
                <a:schemeClr val="lt1"/>
              </a:buClr>
              <a:buSzPts val="1400"/>
              <a:buChar char="•"/>
              <a:defRPr/>
            </a:lvl2pPr>
            <a:lvl3pPr marL="1371600" lvl="2" indent="-317500" algn="l" rtl="0">
              <a:lnSpc>
                <a:spcPct val="120000"/>
              </a:lnSpc>
              <a:spcBef>
                <a:spcPts val="400"/>
              </a:spcBef>
              <a:spcAft>
                <a:spcPts val="0"/>
              </a:spcAft>
              <a:buClr>
                <a:schemeClr val="lt1"/>
              </a:buClr>
              <a:buSzPts val="1400"/>
              <a:buChar char="•"/>
              <a:defRPr/>
            </a:lvl3pPr>
            <a:lvl4pPr marL="1828800" lvl="3" indent="-317500" algn="l" rtl="0">
              <a:lnSpc>
                <a:spcPct val="120000"/>
              </a:lnSpc>
              <a:spcBef>
                <a:spcPts val="400"/>
              </a:spcBef>
              <a:spcAft>
                <a:spcPts val="0"/>
              </a:spcAft>
              <a:buClr>
                <a:schemeClr val="lt1"/>
              </a:buClr>
              <a:buSzPts val="1400"/>
              <a:buChar char="•"/>
              <a:defRPr/>
            </a:lvl4pPr>
            <a:lvl5pPr marL="2286000" lvl="4" indent="-317500" algn="l" rtl="0">
              <a:lnSpc>
                <a:spcPct val="120000"/>
              </a:lnSpc>
              <a:spcBef>
                <a:spcPts val="400"/>
              </a:spcBef>
              <a:spcAft>
                <a:spcPts val="0"/>
              </a:spcAft>
              <a:buClr>
                <a:schemeClr val="lt1"/>
              </a:buClr>
              <a:buSzPts val="1400"/>
              <a:buChar char="•"/>
              <a:defRPr/>
            </a:lvl5pPr>
            <a:lvl6pPr marL="2743200" lvl="5" indent="-317500" algn="l" rtl="0">
              <a:lnSpc>
                <a:spcPct val="120000"/>
              </a:lnSpc>
              <a:spcBef>
                <a:spcPts val="400"/>
              </a:spcBef>
              <a:spcAft>
                <a:spcPts val="0"/>
              </a:spcAft>
              <a:buClr>
                <a:schemeClr val="lt1"/>
              </a:buClr>
              <a:buSzPts val="1400"/>
              <a:buChar char="•"/>
              <a:defRPr/>
            </a:lvl6pPr>
            <a:lvl7pPr marL="3200400" lvl="6" indent="-317500" algn="l" rtl="0">
              <a:lnSpc>
                <a:spcPct val="120000"/>
              </a:lnSpc>
              <a:spcBef>
                <a:spcPts val="400"/>
              </a:spcBef>
              <a:spcAft>
                <a:spcPts val="0"/>
              </a:spcAft>
              <a:buClr>
                <a:schemeClr val="lt1"/>
              </a:buClr>
              <a:buSzPts val="1400"/>
              <a:buChar char="•"/>
              <a:defRPr/>
            </a:lvl7pPr>
            <a:lvl8pPr marL="3657600" lvl="7" indent="-317500" algn="l" rtl="0">
              <a:lnSpc>
                <a:spcPct val="120000"/>
              </a:lnSpc>
              <a:spcBef>
                <a:spcPts val="400"/>
              </a:spcBef>
              <a:spcAft>
                <a:spcPts val="0"/>
              </a:spcAft>
              <a:buClr>
                <a:schemeClr val="lt1"/>
              </a:buClr>
              <a:buSzPts val="1400"/>
              <a:buChar char="•"/>
              <a:defRPr/>
            </a:lvl8pPr>
            <a:lvl9pPr marL="4114800" lvl="8" indent="-317500" algn="l" rtl="0">
              <a:lnSpc>
                <a:spcPct val="120000"/>
              </a:lnSpc>
              <a:spcBef>
                <a:spcPts val="400"/>
              </a:spcBef>
              <a:spcAft>
                <a:spcPts val="0"/>
              </a:spcAft>
              <a:buClr>
                <a:schemeClr val="lt1"/>
              </a:buClr>
              <a:buSzPts val="1400"/>
              <a:buChar char="•"/>
              <a:defRPr/>
            </a:lvl9pPr>
          </a:lstStyle>
          <a:p>
            <a:endParaRPr/>
          </a:p>
        </p:txBody>
      </p:sp>
      <p:sp>
        <p:nvSpPr>
          <p:cNvPr id="77" name="Google Shape;77;p17"/>
          <p:cNvSpPr txBox="1">
            <a:spLocks noGrp="1"/>
          </p:cNvSpPr>
          <p:nvPr>
            <p:ph type="body" idx="2"/>
          </p:nvPr>
        </p:nvSpPr>
        <p:spPr>
          <a:xfrm>
            <a:off x="4630052" y="1566239"/>
            <a:ext cx="3820500" cy="2777100"/>
          </a:xfrm>
          <a:prstGeom prst="rect">
            <a:avLst/>
          </a:prstGeom>
          <a:noFill/>
          <a:ln>
            <a:noFill/>
          </a:ln>
        </p:spPr>
        <p:txBody>
          <a:bodyPr spcFirstLastPara="1" wrap="square" lIns="68575" tIns="34275" rIns="68575" bIns="34275" anchor="t" anchorCtr="0">
            <a:normAutofit/>
          </a:bodyPr>
          <a:lstStyle>
            <a:lvl1pPr marL="457200" lvl="0" indent="-317500" algn="l" rtl="0">
              <a:lnSpc>
                <a:spcPct val="120000"/>
              </a:lnSpc>
              <a:spcBef>
                <a:spcPts val="800"/>
              </a:spcBef>
              <a:spcAft>
                <a:spcPts val="0"/>
              </a:spcAft>
              <a:buClr>
                <a:schemeClr val="lt1"/>
              </a:buClr>
              <a:buSzPts val="1400"/>
              <a:buChar char="•"/>
              <a:defRPr/>
            </a:lvl1pPr>
            <a:lvl2pPr marL="914400" lvl="1" indent="-317500" algn="l" rtl="0">
              <a:lnSpc>
                <a:spcPct val="120000"/>
              </a:lnSpc>
              <a:spcBef>
                <a:spcPts val="400"/>
              </a:spcBef>
              <a:spcAft>
                <a:spcPts val="0"/>
              </a:spcAft>
              <a:buClr>
                <a:schemeClr val="lt1"/>
              </a:buClr>
              <a:buSzPts val="1400"/>
              <a:buChar char="•"/>
              <a:defRPr/>
            </a:lvl2pPr>
            <a:lvl3pPr marL="1371600" lvl="2" indent="-317500" algn="l" rtl="0">
              <a:lnSpc>
                <a:spcPct val="120000"/>
              </a:lnSpc>
              <a:spcBef>
                <a:spcPts val="400"/>
              </a:spcBef>
              <a:spcAft>
                <a:spcPts val="0"/>
              </a:spcAft>
              <a:buClr>
                <a:schemeClr val="lt1"/>
              </a:buClr>
              <a:buSzPts val="1400"/>
              <a:buChar char="•"/>
              <a:defRPr/>
            </a:lvl3pPr>
            <a:lvl4pPr marL="1828800" lvl="3" indent="-317500" algn="l" rtl="0">
              <a:lnSpc>
                <a:spcPct val="120000"/>
              </a:lnSpc>
              <a:spcBef>
                <a:spcPts val="400"/>
              </a:spcBef>
              <a:spcAft>
                <a:spcPts val="0"/>
              </a:spcAft>
              <a:buClr>
                <a:schemeClr val="lt1"/>
              </a:buClr>
              <a:buSzPts val="1400"/>
              <a:buChar char="•"/>
              <a:defRPr/>
            </a:lvl4pPr>
            <a:lvl5pPr marL="2286000" lvl="4" indent="-317500" algn="l" rtl="0">
              <a:lnSpc>
                <a:spcPct val="120000"/>
              </a:lnSpc>
              <a:spcBef>
                <a:spcPts val="400"/>
              </a:spcBef>
              <a:spcAft>
                <a:spcPts val="0"/>
              </a:spcAft>
              <a:buClr>
                <a:schemeClr val="lt1"/>
              </a:buClr>
              <a:buSzPts val="1400"/>
              <a:buChar char="•"/>
              <a:defRPr/>
            </a:lvl5pPr>
            <a:lvl6pPr marL="2743200" lvl="5" indent="-317500" algn="l" rtl="0">
              <a:lnSpc>
                <a:spcPct val="120000"/>
              </a:lnSpc>
              <a:spcBef>
                <a:spcPts val="400"/>
              </a:spcBef>
              <a:spcAft>
                <a:spcPts val="0"/>
              </a:spcAft>
              <a:buClr>
                <a:schemeClr val="lt1"/>
              </a:buClr>
              <a:buSzPts val="1400"/>
              <a:buChar char="•"/>
              <a:defRPr/>
            </a:lvl6pPr>
            <a:lvl7pPr marL="3200400" lvl="6" indent="-317500" algn="l" rtl="0">
              <a:lnSpc>
                <a:spcPct val="120000"/>
              </a:lnSpc>
              <a:spcBef>
                <a:spcPts val="400"/>
              </a:spcBef>
              <a:spcAft>
                <a:spcPts val="0"/>
              </a:spcAft>
              <a:buClr>
                <a:schemeClr val="lt1"/>
              </a:buClr>
              <a:buSzPts val="1400"/>
              <a:buChar char="•"/>
              <a:defRPr/>
            </a:lvl7pPr>
            <a:lvl8pPr marL="3657600" lvl="7" indent="-317500" algn="l" rtl="0">
              <a:lnSpc>
                <a:spcPct val="120000"/>
              </a:lnSpc>
              <a:spcBef>
                <a:spcPts val="400"/>
              </a:spcBef>
              <a:spcAft>
                <a:spcPts val="0"/>
              </a:spcAft>
              <a:buClr>
                <a:schemeClr val="lt1"/>
              </a:buClr>
              <a:buSzPts val="1400"/>
              <a:buChar char="•"/>
              <a:defRPr/>
            </a:lvl8pPr>
            <a:lvl9pPr marL="4114800" lvl="8" indent="-317500" algn="l" rtl="0">
              <a:lnSpc>
                <a:spcPct val="120000"/>
              </a:lnSpc>
              <a:spcBef>
                <a:spcPts val="400"/>
              </a:spcBef>
              <a:spcAft>
                <a:spcPts val="0"/>
              </a:spcAft>
              <a:buClr>
                <a:schemeClr val="lt1"/>
              </a:buClr>
              <a:buSzPts val="1400"/>
              <a:buChar char="•"/>
              <a:defRPr/>
            </a:lvl9pPr>
          </a:lstStyle>
          <a:p>
            <a:endParaRPr/>
          </a:p>
        </p:txBody>
      </p:sp>
      <p:sp>
        <p:nvSpPr>
          <p:cNvPr id="78" name="Google Shape;78;p17"/>
          <p:cNvSpPr txBox="1">
            <a:spLocks noGrp="1"/>
          </p:cNvSpPr>
          <p:nvPr>
            <p:ph type="dt" idx="10"/>
          </p:nvPr>
        </p:nvSpPr>
        <p:spPr>
          <a:xfrm>
            <a:off x="5759052" y="4412456"/>
            <a:ext cx="20574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9" name="Google Shape;79;p17"/>
          <p:cNvSpPr txBox="1">
            <a:spLocks noGrp="1"/>
          </p:cNvSpPr>
          <p:nvPr>
            <p:ph type="ftr" idx="11"/>
          </p:nvPr>
        </p:nvSpPr>
        <p:spPr>
          <a:xfrm>
            <a:off x="685346" y="4412456"/>
            <a:ext cx="50046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0" name="Google Shape;80;p17"/>
          <p:cNvSpPr txBox="1">
            <a:spLocks noGrp="1"/>
          </p:cNvSpPr>
          <p:nvPr>
            <p:ph type="sldNum" idx="12"/>
          </p:nvPr>
        </p:nvSpPr>
        <p:spPr>
          <a:xfrm>
            <a:off x="7885508" y="4412456"/>
            <a:ext cx="565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685346" y="457200"/>
            <a:ext cx="7765200" cy="994200"/>
          </a:xfrm>
          <a:prstGeom prst="rect">
            <a:avLst/>
          </a:prstGeom>
          <a:noFill/>
          <a:ln>
            <a:noFill/>
          </a:ln>
        </p:spPr>
        <p:txBody>
          <a:bodyPr spcFirstLastPara="1" wrap="square" lIns="68575" tIns="34275" rIns="68575" bIns="34275" anchor="ctr" anchorCtr="0">
            <a:normAutofit/>
          </a:bodyPr>
          <a:lstStyle>
            <a:lvl1pPr lvl="0" algn="ctr" rtl="0">
              <a:lnSpc>
                <a:spcPct val="90000"/>
              </a:lnSpc>
              <a:spcBef>
                <a:spcPts val="0"/>
              </a:spcBef>
              <a:spcAft>
                <a:spcPts val="0"/>
              </a:spcAft>
              <a:buClr>
                <a:schemeClr val="l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83" name="Google Shape;83;p18"/>
          <p:cNvSpPr txBox="1">
            <a:spLocks noGrp="1"/>
          </p:cNvSpPr>
          <p:nvPr>
            <p:ph type="body" idx="1"/>
          </p:nvPr>
        </p:nvSpPr>
        <p:spPr>
          <a:xfrm>
            <a:off x="856353" y="1566240"/>
            <a:ext cx="3659400" cy="618000"/>
          </a:xfrm>
          <a:prstGeom prst="rect">
            <a:avLst/>
          </a:prstGeom>
          <a:noFill/>
          <a:ln>
            <a:noFill/>
          </a:ln>
        </p:spPr>
        <p:txBody>
          <a:bodyPr spcFirstLastPara="1" wrap="square" lIns="68575" tIns="34275" rIns="68575" bIns="34275" anchor="b" anchorCtr="0">
            <a:normAutofit/>
          </a:bodyPr>
          <a:lstStyle>
            <a:lvl1pPr marL="457200" lvl="0" indent="-228600" algn="l" rtl="0">
              <a:lnSpc>
                <a:spcPct val="100000"/>
              </a:lnSpc>
              <a:spcBef>
                <a:spcPts val="800"/>
              </a:spcBef>
              <a:spcAft>
                <a:spcPts val="0"/>
              </a:spcAft>
              <a:buClr>
                <a:schemeClr val="lt1"/>
              </a:buClr>
              <a:buSzPts val="1800"/>
              <a:buNone/>
              <a:defRPr sz="1800" b="1"/>
            </a:lvl1pPr>
            <a:lvl2pPr marL="914400" lvl="1" indent="-228600" algn="l" rtl="0">
              <a:lnSpc>
                <a:spcPct val="120000"/>
              </a:lnSpc>
              <a:spcBef>
                <a:spcPts val="400"/>
              </a:spcBef>
              <a:spcAft>
                <a:spcPts val="0"/>
              </a:spcAft>
              <a:buClr>
                <a:schemeClr val="lt1"/>
              </a:buClr>
              <a:buSzPts val="1500"/>
              <a:buNone/>
              <a:defRPr sz="1500" b="1"/>
            </a:lvl2pPr>
            <a:lvl3pPr marL="1371600" lvl="2" indent="-228600" algn="l" rtl="0">
              <a:lnSpc>
                <a:spcPct val="120000"/>
              </a:lnSpc>
              <a:spcBef>
                <a:spcPts val="400"/>
              </a:spcBef>
              <a:spcAft>
                <a:spcPts val="0"/>
              </a:spcAft>
              <a:buClr>
                <a:schemeClr val="lt1"/>
              </a:buClr>
              <a:buSzPts val="1400"/>
              <a:buNone/>
              <a:defRPr sz="1400" b="1"/>
            </a:lvl3pPr>
            <a:lvl4pPr marL="1828800" lvl="3" indent="-228600" algn="l" rtl="0">
              <a:lnSpc>
                <a:spcPct val="120000"/>
              </a:lnSpc>
              <a:spcBef>
                <a:spcPts val="400"/>
              </a:spcBef>
              <a:spcAft>
                <a:spcPts val="0"/>
              </a:spcAft>
              <a:buClr>
                <a:schemeClr val="lt1"/>
              </a:buClr>
              <a:buSzPts val="1200"/>
              <a:buNone/>
              <a:defRPr sz="1200" b="1"/>
            </a:lvl4pPr>
            <a:lvl5pPr marL="2286000" lvl="4" indent="-228600" algn="l" rtl="0">
              <a:lnSpc>
                <a:spcPct val="120000"/>
              </a:lnSpc>
              <a:spcBef>
                <a:spcPts val="400"/>
              </a:spcBef>
              <a:spcAft>
                <a:spcPts val="0"/>
              </a:spcAft>
              <a:buClr>
                <a:schemeClr val="lt1"/>
              </a:buClr>
              <a:buSzPts val="1200"/>
              <a:buNone/>
              <a:defRPr sz="1200" b="1"/>
            </a:lvl5pPr>
            <a:lvl6pPr marL="2743200" lvl="5" indent="-228600" algn="l" rtl="0">
              <a:lnSpc>
                <a:spcPct val="120000"/>
              </a:lnSpc>
              <a:spcBef>
                <a:spcPts val="400"/>
              </a:spcBef>
              <a:spcAft>
                <a:spcPts val="0"/>
              </a:spcAft>
              <a:buClr>
                <a:schemeClr val="lt1"/>
              </a:buClr>
              <a:buSzPts val="1200"/>
              <a:buNone/>
              <a:defRPr sz="1200" b="1"/>
            </a:lvl6pPr>
            <a:lvl7pPr marL="3200400" lvl="6" indent="-228600" algn="l" rtl="0">
              <a:lnSpc>
                <a:spcPct val="120000"/>
              </a:lnSpc>
              <a:spcBef>
                <a:spcPts val="400"/>
              </a:spcBef>
              <a:spcAft>
                <a:spcPts val="0"/>
              </a:spcAft>
              <a:buClr>
                <a:schemeClr val="lt1"/>
              </a:buClr>
              <a:buSzPts val="1200"/>
              <a:buNone/>
              <a:defRPr sz="1200" b="1"/>
            </a:lvl7pPr>
            <a:lvl8pPr marL="3657600" lvl="7" indent="-228600" algn="l" rtl="0">
              <a:lnSpc>
                <a:spcPct val="120000"/>
              </a:lnSpc>
              <a:spcBef>
                <a:spcPts val="400"/>
              </a:spcBef>
              <a:spcAft>
                <a:spcPts val="0"/>
              </a:spcAft>
              <a:buClr>
                <a:schemeClr val="lt1"/>
              </a:buClr>
              <a:buSzPts val="1200"/>
              <a:buNone/>
              <a:defRPr sz="1200" b="1"/>
            </a:lvl8pPr>
            <a:lvl9pPr marL="4114800" lvl="8" indent="-228600" algn="l" rtl="0">
              <a:lnSpc>
                <a:spcPct val="120000"/>
              </a:lnSpc>
              <a:spcBef>
                <a:spcPts val="400"/>
              </a:spcBef>
              <a:spcAft>
                <a:spcPts val="0"/>
              </a:spcAft>
              <a:buClr>
                <a:schemeClr val="lt1"/>
              </a:buClr>
              <a:buSzPts val="1200"/>
              <a:buNone/>
              <a:defRPr sz="1200" b="1"/>
            </a:lvl9pPr>
          </a:lstStyle>
          <a:p>
            <a:endParaRPr/>
          </a:p>
        </p:txBody>
      </p:sp>
      <p:sp>
        <p:nvSpPr>
          <p:cNvPr id="84" name="Google Shape;84;p18"/>
          <p:cNvSpPr txBox="1">
            <a:spLocks noGrp="1"/>
          </p:cNvSpPr>
          <p:nvPr>
            <p:ph type="body" idx="2"/>
          </p:nvPr>
        </p:nvSpPr>
        <p:spPr>
          <a:xfrm>
            <a:off x="685346" y="2184174"/>
            <a:ext cx="3830400" cy="2159100"/>
          </a:xfrm>
          <a:prstGeom prst="rect">
            <a:avLst/>
          </a:prstGeom>
          <a:noFill/>
          <a:ln>
            <a:noFill/>
          </a:ln>
        </p:spPr>
        <p:txBody>
          <a:bodyPr spcFirstLastPara="1" wrap="square" lIns="68575" tIns="34275" rIns="68575" bIns="34275" anchor="t" anchorCtr="0">
            <a:normAutofit/>
          </a:bodyPr>
          <a:lstStyle>
            <a:lvl1pPr marL="457200" lvl="0" indent="-317500" algn="l" rtl="0">
              <a:lnSpc>
                <a:spcPct val="120000"/>
              </a:lnSpc>
              <a:spcBef>
                <a:spcPts val="800"/>
              </a:spcBef>
              <a:spcAft>
                <a:spcPts val="0"/>
              </a:spcAft>
              <a:buClr>
                <a:schemeClr val="lt1"/>
              </a:buClr>
              <a:buSzPts val="1400"/>
              <a:buChar char="•"/>
              <a:defRPr/>
            </a:lvl1pPr>
            <a:lvl2pPr marL="914400" lvl="1" indent="-317500" algn="l" rtl="0">
              <a:lnSpc>
                <a:spcPct val="120000"/>
              </a:lnSpc>
              <a:spcBef>
                <a:spcPts val="400"/>
              </a:spcBef>
              <a:spcAft>
                <a:spcPts val="0"/>
              </a:spcAft>
              <a:buClr>
                <a:schemeClr val="lt1"/>
              </a:buClr>
              <a:buSzPts val="1400"/>
              <a:buChar char="•"/>
              <a:defRPr/>
            </a:lvl2pPr>
            <a:lvl3pPr marL="1371600" lvl="2" indent="-317500" algn="l" rtl="0">
              <a:lnSpc>
                <a:spcPct val="120000"/>
              </a:lnSpc>
              <a:spcBef>
                <a:spcPts val="400"/>
              </a:spcBef>
              <a:spcAft>
                <a:spcPts val="0"/>
              </a:spcAft>
              <a:buClr>
                <a:schemeClr val="lt1"/>
              </a:buClr>
              <a:buSzPts val="1400"/>
              <a:buChar char="•"/>
              <a:defRPr/>
            </a:lvl3pPr>
            <a:lvl4pPr marL="1828800" lvl="3" indent="-317500" algn="l" rtl="0">
              <a:lnSpc>
                <a:spcPct val="120000"/>
              </a:lnSpc>
              <a:spcBef>
                <a:spcPts val="400"/>
              </a:spcBef>
              <a:spcAft>
                <a:spcPts val="0"/>
              </a:spcAft>
              <a:buClr>
                <a:schemeClr val="lt1"/>
              </a:buClr>
              <a:buSzPts val="1400"/>
              <a:buChar char="•"/>
              <a:defRPr/>
            </a:lvl4pPr>
            <a:lvl5pPr marL="2286000" lvl="4" indent="-317500" algn="l" rtl="0">
              <a:lnSpc>
                <a:spcPct val="120000"/>
              </a:lnSpc>
              <a:spcBef>
                <a:spcPts val="400"/>
              </a:spcBef>
              <a:spcAft>
                <a:spcPts val="0"/>
              </a:spcAft>
              <a:buClr>
                <a:schemeClr val="lt1"/>
              </a:buClr>
              <a:buSzPts val="1400"/>
              <a:buChar char="•"/>
              <a:defRPr/>
            </a:lvl5pPr>
            <a:lvl6pPr marL="2743200" lvl="5" indent="-317500" algn="l" rtl="0">
              <a:lnSpc>
                <a:spcPct val="120000"/>
              </a:lnSpc>
              <a:spcBef>
                <a:spcPts val="400"/>
              </a:spcBef>
              <a:spcAft>
                <a:spcPts val="0"/>
              </a:spcAft>
              <a:buClr>
                <a:schemeClr val="lt1"/>
              </a:buClr>
              <a:buSzPts val="1400"/>
              <a:buChar char="•"/>
              <a:defRPr/>
            </a:lvl6pPr>
            <a:lvl7pPr marL="3200400" lvl="6" indent="-317500" algn="l" rtl="0">
              <a:lnSpc>
                <a:spcPct val="120000"/>
              </a:lnSpc>
              <a:spcBef>
                <a:spcPts val="400"/>
              </a:spcBef>
              <a:spcAft>
                <a:spcPts val="0"/>
              </a:spcAft>
              <a:buClr>
                <a:schemeClr val="lt1"/>
              </a:buClr>
              <a:buSzPts val="1400"/>
              <a:buChar char="•"/>
              <a:defRPr/>
            </a:lvl7pPr>
            <a:lvl8pPr marL="3657600" lvl="7" indent="-317500" algn="l" rtl="0">
              <a:lnSpc>
                <a:spcPct val="120000"/>
              </a:lnSpc>
              <a:spcBef>
                <a:spcPts val="400"/>
              </a:spcBef>
              <a:spcAft>
                <a:spcPts val="0"/>
              </a:spcAft>
              <a:buClr>
                <a:schemeClr val="lt1"/>
              </a:buClr>
              <a:buSzPts val="1400"/>
              <a:buChar char="•"/>
              <a:defRPr/>
            </a:lvl8pPr>
            <a:lvl9pPr marL="4114800" lvl="8" indent="-317500" algn="l" rtl="0">
              <a:lnSpc>
                <a:spcPct val="120000"/>
              </a:lnSpc>
              <a:spcBef>
                <a:spcPts val="400"/>
              </a:spcBef>
              <a:spcAft>
                <a:spcPts val="0"/>
              </a:spcAft>
              <a:buClr>
                <a:schemeClr val="lt1"/>
              </a:buClr>
              <a:buSzPts val="1400"/>
              <a:buChar char="•"/>
              <a:defRPr/>
            </a:lvl9pPr>
          </a:lstStyle>
          <a:p>
            <a:endParaRPr/>
          </a:p>
        </p:txBody>
      </p:sp>
      <p:sp>
        <p:nvSpPr>
          <p:cNvPr id="85" name="Google Shape;85;p18"/>
          <p:cNvSpPr txBox="1">
            <a:spLocks noGrp="1"/>
          </p:cNvSpPr>
          <p:nvPr>
            <p:ph type="body" idx="3"/>
          </p:nvPr>
        </p:nvSpPr>
        <p:spPr>
          <a:xfrm>
            <a:off x="4801502" y="1566240"/>
            <a:ext cx="3649200" cy="618000"/>
          </a:xfrm>
          <a:prstGeom prst="rect">
            <a:avLst/>
          </a:prstGeom>
          <a:noFill/>
          <a:ln>
            <a:noFill/>
          </a:ln>
        </p:spPr>
        <p:txBody>
          <a:bodyPr spcFirstLastPara="1" wrap="square" lIns="68575" tIns="34275" rIns="68575" bIns="34275" anchor="b" anchorCtr="0">
            <a:normAutofit/>
          </a:bodyPr>
          <a:lstStyle>
            <a:lvl1pPr marL="457200" lvl="0" indent="-228600" algn="l" rtl="0">
              <a:lnSpc>
                <a:spcPct val="100000"/>
              </a:lnSpc>
              <a:spcBef>
                <a:spcPts val="800"/>
              </a:spcBef>
              <a:spcAft>
                <a:spcPts val="0"/>
              </a:spcAft>
              <a:buClr>
                <a:schemeClr val="lt1"/>
              </a:buClr>
              <a:buSzPts val="1800"/>
              <a:buNone/>
              <a:defRPr sz="1800" b="1"/>
            </a:lvl1pPr>
            <a:lvl2pPr marL="914400" lvl="1" indent="-228600" algn="l" rtl="0">
              <a:lnSpc>
                <a:spcPct val="120000"/>
              </a:lnSpc>
              <a:spcBef>
                <a:spcPts val="400"/>
              </a:spcBef>
              <a:spcAft>
                <a:spcPts val="0"/>
              </a:spcAft>
              <a:buClr>
                <a:schemeClr val="lt1"/>
              </a:buClr>
              <a:buSzPts val="1500"/>
              <a:buNone/>
              <a:defRPr sz="1500" b="1"/>
            </a:lvl2pPr>
            <a:lvl3pPr marL="1371600" lvl="2" indent="-228600" algn="l" rtl="0">
              <a:lnSpc>
                <a:spcPct val="120000"/>
              </a:lnSpc>
              <a:spcBef>
                <a:spcPts val="400"/>
              </a:spcBef>
              <a:spcAft>
                <a:spcPts val="0"/>
              </a:spcAft>
              <a:buClr>
                <a:schemeClr val="lt1"/>
              </a:buClr>
              <a:buSzPts val="1400"/>
              <a:buNone/>
              <a:defRPr sz="1400" b="1"/>
            </a:lvl3pPr>
            <a:lvl4pPr marL="1828800" lvl="3" indent="-228600" algn="l" rtl="0">
              <a:lnSpc>
                <a:spcPct val="120000"/>
              </a:lnSpc>
              <a:spcBef>
                <a:spcPts val="400"/>
              </a:spcBef>
              <a:spcAft>
                <a:spcPts val="0"/>
              </a:spcAft>
              <a:buClr>
                <a:schemeClr val="lt1"/>
              </a:buClr>
              <a:buSzPts val="1200"/>
              <a:buNone/>
              <a:defRPr sz="1200" b="1"/>
            </a:lvl4pPr>
            <a:lvl5pPr marL="2286000" lvl="4" indent="-228600" algn="l" rtl="0">
              <a:lnSpc>
                <a:spcPct val="120000"/>
              </a:lnSpc>
              <a:spcBef>
                <a:spcPts val="400"/>
              </a:spcBef>
              <a:spcAft>
                <a:spcPts val="0"/>
              </a:spcAft>
              <a:buClr>
                <a:schemeClr val="lt1"/>
              </a:buClr>
              <a:buSzPts val="1200"/>
              <a:buNone/>
              <a:defRPr sz="1200" b="1"/>
            </a:lvl5pPr>
            <a:lvl6pPr marL="2743200" lvl="5" indent="-228600" algn="l" rtl="0">
              <a:lnSpc>
                <a:spcPct val="120000"/>
              </a:lnSpc>
              <a:spcBef>
                <a:spcPts val="400"/>
              </a:spcBef>
              <a:spcAft>
                <a:spcPts val="0"/>
              </a:spcAft>
              <a:buClr>
                <a:schemeClr val="lt1"/>
              </a:buClr>
              <a:buSzPts val="1200"/>
              <a:buNone/>
              <a:defRPr sz="1200" b="1"/>
            </a:lvl6pPr>
            <a:lvl7pPr marL="3200400" lvl="6" indent="-228600" algn="l" rtl="0">
              <a:lnSpc>
                <a:spcPct val="120000"/>
              </a:lnSpc>
              <a:spcBef>
                <a:spcPts val="400"/>
              </a:spcBef>
              <a:spcAft>
                <a:spcPts val="0"/>
              </a:spcAft>
              <a:buClr>
                <a:schemeClr val="lt1"/>
              </a:buClr>
              <a:buSzPts val="1200"/>
              <a:buNone/>
              <a:defRPr sz="1200" b="1"/>
            </a:lvl7pPr>
            <a:lvl8pPr marL="3657600" lvl="7" indent="-228600" algn="l" rtl="0">
              <a:lnSpc>
                <a:spcPct val="120000"/>
              </a:lnSpc>
              <a:spcBef>
                <a:spcPts val="400"/>
              </a:spcBef>
              <a:spcAft>
                <a:spcPts val="0"/>
              </a:spcAft>
              <a:buClr>
                <a:schemeClr val="lt1"/>
              </a:buClr>
              <a:buSzPts val="1200"/>
              <a:buNone/>
              <a:defRPr sz="1200" b="1"/>
            </a:lvl8pPr>
            <a:lvl9pPr marL="4114800" lvl="8" indent="-228600" algn="l" rtl="0">
              <a:lnSpc>
                <a:spcPct val="120000"/>
              </a:lnSpc>
              <a:spcBef>
                <a:spcPts val="400"/>
              </a:spcBef>
              <a:spcAft>
                <a:spcPts val="0"/>
              </a:spcAft>
              <a:buClr>
                <a:schemeClr val="lt1"/>
              </a:buClr>
              <a:buSzPts val="1200"/>
              <a:buNone/>
              <a:defRPr sz="1200" b="1"/>
            </a:lvl9pPr>
          </a:lstStyle>
          <a:p>
            <a:endParaRPr/>
          </a:p>
        </p:txBody>
      </p:sp>
      <p:sp>
        <p:nvSpPr>
          <p:cNvPr id="86" name="Google Shape;86;p18"/>
          <p:cNvSpPr txBox="1">
            <a:spLocks noGrp="1"/>
          </p:cNvSpPr>
          <p:nvPr>
            <p:ph type="body" idx="4"/>
          </p:nvPr>
        </p:nvSpPr>
        <p:spPr>
          <a:xfrm>
            <a:off x="4629150" y="2184174"/>
            <a:ext cx="3821400" cy="2159100"/>
          </a:xfrm>
          <a:prstGeom prst="rect">
            <a:avLst/>
          </a:prstGeom>
          <a:noFill/>
          <a:ln>
            <a:noFill/>
          </a:ln>
        </p:spPr>
        <p:txBody>
          <a:bodyPr spcFirstLastPara="1" wrap="square" lIns="68575" tIns="34275" rIns="68575" bIns="34275" anchor="t" anchorCtr="0">
            <a:normAutofit/>
          </a:bodyPr>
          <a:lstStyle>
            <a:lvl1pPr marL="457200" lvl="0" indent="-317500" algn="l" rtl="0">
              <a:lnSpc>
                <a:spcPct val="120000"/>
              </a:lnSpc>
              <a:spcBef>
                <a:spcPts val="800"/>
              </a:spcBef>
              <a:spcAft>
                <a:spcPts val="0"/>
              </a:spcAft>
              <a:buClr>
                <a:schemeClr val="lt1"/>
              </a:buClr>
              <a:buSzPts val="1400"/>
              <a:buChar char="•"/>
              <a:defRPr/>
            </a:lvl1pPr>
            <a:lvl2pPr marL="914400" lvl="1" indent="-317500" algn="l" rtl="0">
              <a:lnSpc>
                <a:spcPct val="120000"/>
              </a:lnSpc>
              <a:spcBef>
                <a:spcPts val="400"/>
              </a:spcBef>
              <a:spcAft>
                <a:spcPts val="0"/>
              </a:spcAft>
              <a:buClr>
                <a:schemeClr val="lt1"/>
              </a:buClr>
              <a:buSzPts val="1400"/>
              <a:buChar char="•"/>
              <a:defRPr/>
            </a:lvl2pPr>
            <a:lvl3pPr marL="1371600" lvl="2" indent="-317500" algn="l" rtl="0">
              <a:lnSpc>
                <a:spcPct val="120000"/>
              </a:lnSpc>
              <a:spcBef>
                <a:spcPts val="400"/>
              </a:spcBef>
              <a:spcAft>
                <a:spcPts val="0"/>
              </a:spcAft>
              <a:buClr>
                <a:schemeClr val="lt1"/>
              </a:buClr>
              <a:buSzPts val="1400"/>
              <a:buChar char="•"/>
              <a:defRPr/>
            </a:lvl3pPr>
            <a:lvl4pPr marL="1828800" lvl="3" indent="-317500" algn="l" rtl="0">
              <a:lnSpc>
                <a:spcPct val="120000"/>
              </a:lnSpc>
              <a:spcBef>
                <a:spcPts val="400"/>
              </a:spcBef>
              <a:spcAft>
                <a:spcPts val="0"/>
              </a:spcAft>
              <a:buClr>
                <a:schemeClr val="lt1"/>
              </a:buClr>
              <a:buSzPts val="1400"/>
              <a:buChar char="•"/>
              <a:defRPr/>
            </a:lvl4pPr>
            <a:lvl5pPr marL="2286000" lvl="4" indent="-317500" algn="l" rtl="0">
              <a:lnSpc>
                <a:spcPct val="120000"/>
              </a:lnSpc>
              <a:spcBef>
                <a:spcPts val="400"/>
              </a:spcBef>
              <a:spcAft>
                <a:spcPts val="0"/>
              </a:spcAft>
              <a:buClr>
                <a:schemeClr val="lt1"/>
              </a:buClr>
              <a:buSzPts val="1400"/>
              <a:buChar char="•"/>
              <a:defRPr/>
            </a:lvl5pPr>
            <a:lvl6pPr marL="2743200" lvl="5" indent="-317500" algn="l" rtl="0">
              <a:lnSpc>
                <a:spcPct val="120000"/>
              </a:lnSpc>
              <a:spcBef>
                <a:spcPts val="400"/>
              </a:spcBef>
              <a:spcAft>
                <a:spcPts val="0"/>
              </a:spcAft>
              <a:buClr>
                <a:schemeClr val="lt1"/>
              </a:buClr>
              <a:buSzPts val="1400"/>
              <a:buChar char="•"/>
              <a:defRPr/>
            </a:lvl6pPr>
            <a:lvl7pPr marL="3200400" lvl="6" indent="-317500" algn="l" rtl="0">
              <a:lnSpc>
                <a:spcPct val="120000"/>
              </a:lnSpc>
              <a:spcBef>
                <a:spcPts val="400"/>
              </a:spcBef>
              <a:spcAft>
                <a:spcPts val="0"/>
              </a:spcAft>
              <a:buClr>
                <a:schemeClr val="lt1"/>
              </a:buClr>
              <a:buSzPts val="1400"/>
              <a:buChar char="•"/>
              <a:defRPr/>
            </a:lvl7pPr>
            <a:lvl8pPr marL="3657600" lvl="7" indent="-317500" algn="l" rtl="0">
              <a:lnSpc>
                <a:spcPct val="120000"/>
              </a:lnSpc>
              <a:spcBef>
                <a:spcPts val="400"/>
              </a:spcBef>
              <a:spcAft>
                <a:spcPts val="0"/>
              </a:spcAft>
              <a:buClr>
                <a:schemeClr val="lt1"/>
              </a:buClr>
              <a:buSzPts val="1400"/>
              <a:buChar char="•"/>
              <a:defRPr/>
            </a:lvl8pPr>
            <a:lvl9pPr marL="4114800" lvl="8" indent="-317500" algn="l" rtl="0">
              <a:lnSpc>
                <a:spcPct val="120000"/>
              </a:lnSpc>
              <a:spcBef>
                <a:spcPts val="400"/>
              </a:spcBef>
              <a:spcAft>
                <a:spcPts val="0"/>
              </a:spcAft>
              <a:buClr>
                <a:schemeClr val="lt1"/>
              </a:buClr>
              <a:buSzPts val="1400"/>
              <a:buChar char="•"/>
              <a:defRPr/>
            </a:lvl9pPr>
          </a:lstStyle>
          <a:p>
            <a:endParaRPr/>
          </a:p>
        </p:txBody>
      </p:sp>
      <p:sp>
        <p:nvSpPr>
          <p:cNvPr id="87" name="Google Shape;87;p18"/>
          <p:cNvSpPr txBox="1">
            <a:spLocks noGrp="1"/>
          </p:cNvSpPr>
          <p:nvPr>
            <p:ph type="dt" idx="10"/>
          </p:nvPr>
        </p:nvSpPr>
        <p:spPr>
          <a:xfrm>
            <a:off x="5759052" y="4412456"/>
            <a:ext cx="20574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8" name="Google Shape;88;p18"/>
          <p:cNvSpPr txBox="1">
            <a:spLocks noGrp="1"/>
          </p:cNvSpPr>
          <p:nvPr>
            <p:ph type="ftr" idx="11"/>
          </p:nvPr>
        </p:nvSpPr>
        <p:spPr>
          <a:xfrm>
            <a:off x="685346" y="4412456"/>
            <a:ext cx="50046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9" name="Google Shape;89;p18"/>
          <p:cNvSpPr txBox="1">
            <a:spLocks noGrp="1"/>
          </p:cNvSpPr>
          <p:nvPr>
            <p:ph type="sldNum" idx="12"/>
          </p:nvPr>
        </p:nvSpPr>
        <p:spPr>
          <a:xfrm>
            <a:off x="7885508" y="4412456"/>
            <a:ext cx="565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685346" y="457200"/>
            <a:ext cx="7765200" cy="994800"/>
          </a:xfrm>
          <a:prstGeom prst="rect">
            <a:avLst/>
          </a:prstGeom>
          <a:noFill/>
          <a:ln>
            <a:noFill/>
          </a:ln>
        </p:spPr>
        <p:txBody>
          <a:bodyPr spcFirstLastPara="1" wrap="square" lIns="68575" tIns="34275" rIns="68575" bIns="34275" anchor="ctr" anchorCtr="0">
            <a:normAutofit/>
          </a:bodyPr>
          <a:lstStyle>
            <a:lvl1pPr lvl="0" algn="ctr" rtl="0">
              <a:lnSpc>
                <a:spcPct val="90000"/>
              </a:lnSpc>
              <a:spcBef>
                <a:spcPts val="0"/>
              </a:spcBef>
              <a:spcAft>
                <a:spcPts val="0"/>
              </a:spcAft>
              <a:buClr>
                <a:schemeClr val="l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2" name="Google Shape;92;p19"/>
          <p:cNvSpPr txBox="1">
            <a:spLocks noGrp="1"/>
          </p:cNvSpPr>
          <p:nvPr>
            <p:ph type="dt" idx="10"/>
          </p:nvPr>
        </p:nvSpPr>
        <p:spPr>
          <a:xfrm>
            <a:off x="5759052" y="4412456"/>
            <a:ext cx="20574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3" name="Google Shape;93;p19"/>
          <p:cNvSpPr txBox="1">
            <a:spLocks noGrp="1"/>
          </p:cNvSpPr>
          <p:nvPr>
            <p:ph type="ftr" idx="11"/>
          </p:nvPr>
        </p:nvSpPr>
        <p:spPr>
          <a:xfrm>
            <a:off x="685346" y="4412456"/>
            <a:ext cx="50046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4" name="Google Shape;94;p19"/>
          <p:cNvSpPr txBox="1">
            <a:spLocks noGrp="1"/>
          </p:cNvSpPr>
          <p:nvPr>
            <p:ph type="sldNum" idx="12"/>
          </p:nvPr>
        </p:nvSpPr>
        <p:spPr>
          <a:xfrm>
            <a:off x="7885508" y="4412456"/>
            <a:ext cx="565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5759052" y="4412456"/>
            <a:ext cx="20574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7" name="Google Shape;97;p20"/>
          <p:cNvSpPr txBox="1">
            <a:spLocks noGrp="1"/>
          </p:cNvSpPr>
          <p:nvPr>
            <p:ph type="ftr" idx="11"/>
          </p:nvPr>
        </p:nvSpPr>
        <p:spPr>
          <a:xfrm>
            <a:off x="685346" y="4412456"/>
            <a:ext cx="50046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8" name="Google Shape;98;p20"/>
          <p:cNvSpPr txBox="1">
            <a:spLocks noGrp="1"/>
          </p:cNvSpPr>
          <p:nvPr>
            <p:ph type="sldNum" idx="12"/>
          </p:nvPr>
        </p:nvSpPr>
        <p:spPr>
          <a:xfrm>
            <a:off x="7885508" y="4412456"/>
            <a:ext cx="565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687921" y="457200"/>
            <a:ext cx="2949300" cy="1771800"/>
          </a:xfrm>
          <a:prstGeom prst="rect">
            <a:avLst/>
          </a:prstGeom>
          <a:noFill/>
          <a:ln>
            <a:noFill/>
          </a:ln>
        </p:spPr>
        <p:txBody>
          <a:bodyPr spcFirstLastPara="1" wrap="square" lIns="68575" tIns="34275" rIns="68575" bIns="34275" anchor="b" anchorCtr="0">
            <a:normAutofit/>
          </a:bodyPr>
          <a:lstStyle>
            <a:lvl1pPr lvl="0" algn="ctr" rtl="0">
              <a:lnSpc>
                <a:spcPct val="90000"/>
              </a:lnSpc>
              <a:spcBef>
                <a:spcPts val="0"/>
              </a:spcBef>
              <a:spcAft>
                <a:spcPts val="0"/>
              </a:spcAft>
              <a:buClr>
                <a:schemeClr val="lt1"/>
              </a:buClr>
              <a:buSzPts val="2100"/>
              <a:buFont typeface="Bookman Old Style"/>
              <a:buNone/>
              <a:defRPr sz="21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1" name="Google Shape;101;p21"/>
          <p:cNvSpPr txBox="1">
            <a:spLocks noGrp="1"/>
          </p:cNvSpPr>
          <p:nvPr>
            <p:ph type="body" idx="1"/>
          </p:nvPr>
        </p:nvSpPr>
        <p:spPr>
          <a:xfrm>
            <a:off x="3808548" y="457200"/>
            <a:ext cx="4642200" cy="3886200"/>
          </a:xfrm>
          <a:prstGeom prst="rect">
            <a:avLst/>
          </a:prstGeom>
          <a:noFill/>
          <a:ln>
            <a:noFill/>
          </a:ln>
        </p:spPr>
        <p:txBody>
          <a:bodyPr spcFirstLastPara="1" wrap="square" lIns="68575" tIns="34275" rIns="68575" bIns="34275" anchor="ctr" anchorCtr="0">
            <a:normAutofit/>
          </a:bodyPr>
          <a:lstStyle>
            <a:lvl1pPr marL="457200" lvl="0" indent="-317500" algn="l" rtl="0">
              <a:lnSpc>
                <a:spcPct val="120000"/>
              </a:lnSpc>
              <a:spcBef>
                <a:spcPts val="800"/>
              </a:spcBef>
              <a:spcAft>
                <a:spcPts val="0"/>
              </a:spcAft>
              <a:buClr>
                <a:schemeClr val="lt1"/>
              </a:buClr>
              <a:buSzPts val="1400"/>
              <a:buChar char="•"/>
              <a:defRPr/>
            </a:lvl1pPr>
            <a:lvl2pPr marL="914400" lvl="1" indent="-317500" algn="l" rtl="0">
              <a:lnSpc>
                <a:spcPct val="120000"/>
              </a:lnSpc>
              <a:spcBef>
                <a:spcPts val="400"/>
              </a:spcBef>
              <a:spcAft>
                <a:spcPts val="0"/>
              </a:spcAft>
              <a:buClr>
                <a:schemeClr val="lt1"/>
              </a:buClr>
              <a:buSzPts val="1400"/>
              <a:buChar char="•"/>
              <a:defRPr/>
            </a:lvl2pPr>
            <a:lvl3pPr marL="1371600" lvl="2" indent="-317500" algn="l" rtl="0">
              <a:lnSpc>
                <a:spcPct val="120000"/>
              </a:lnSpc>
              <a:spcBef>
                <a:spcPts val="400"/>
              </a:spcBef>
              <a:spcAft>
                <a:spcPts val="0"/>
              </a:spcAft>
              <a:buClr>
                <a:schemeClr val="lt1"/>
              </a:buClr>
              <a:buSzPts val="1400"/>
              <a:buChar char="•"/>
              <a:defRPr/>
            </a:lvl3pPr>
            <a:lvl4pPr marL="1828800" lvl="3" indent="-317500" algn="l" rtl="0">
              <a:lnSpc>
                <a:spcPct val="120000"/>
              </a:lnSpc>
              <a:spcBef>
                <a:spcPts val="400"/>
              </a:spcBef>
              <a:spcAft>
                <a:spcPts val="0"/>
              </a:spcAft>
              <a:buClr>
                <a:schemeClr val="lt1"/>
              </a:buClr>
              <a:buSzPts val="1400"/>
              <a:buChar char="•"/>
              <a:defRPr/>
            </a:lvl4pPr>
            <a:lvl5pPr marL="2286000" lvl="4" indent="-317500" algn="l" rtl="0">
              <a:lnSpc>
                <a:spcPct val="120000"/>
              </a:lnSpc>
              <a:spcBef>
                <a:spcPts val="400"/>
              </a:spcBef>
              <a:spcAft>
                <a:spcPts val="0"/>
              </a:spcAft>
              <a:buClr>
                <a:schemeClr val="lt1"/>
              </a:buClr>
              <a:buSzPts val="1400"/>
              <a:buChar char="•"/>
              <a:defRPr/>
            </a:lvl5pPr>
            <a:lvl6pPr marL="2743200" lvl="5" indent="-317500" algn="l" rtl="0">
              <a:lnSpc>
                <a:spcPct val="120000"/>
              </a:lnSpc>
              <a:spcBef>
                <a:spcPts val="400"/>
              </a:spcBef>
              <a:spcAft>
                <a:spcPts val="0"/>
              </a:spcAft>
              <a:buClr>
                <a:schemeClr val="lt1"/>
              </a:buClr>
              <a:buSzPts val="1400"/>
              <a:buChar char="•"/>
              <a:defRPr/>
            </a:lvl6pPr>
            <a:lvl7pPr marL="3200400" lvl="6" indent="-317500" algn="l" rtl="0">
              <a:lnSpc>
                <a:spcPct val="120000"/>
              </a:lnSpc>
              <a:spcBef>
                <a:spcPts val="400"/>
              </a:spcBef>
              <a:spcAft>
                <a:spcPts val="0"/>
              </a:spcAft>
              <a:buClr>
                <a:schemeClr val="lt1"/>
              </a:buClr>
              <a:buSzPts val="1400"/>
              <a:buChar char="•"/>
              <a:defRPr/>
            </a:lvl7pPr>
            <a:lvl8pPr marL="3657600" lvl="7" indent="-317500" algn="l" rtl="0">
              <a:lnSpc>
                <a:spcPct val="120000"/>
              </a:lnSpc>
              <a:spcBef>
                <a:spcPts val="400"/>
              </a:spcBef>
              <a:spcAft>
                <a:spcPts val="0"/>
              </a:spcAft>
              <a:buClr>
                <a:schemeClr val="lt1"/>
              </a:buClr>
              <a:buSzPts val="1400"/>
              <a:buChar char="•"/>
              <a:defRPr/>
            </a:lvl8pPr>
            <a:lvl9pPr marL="4114800" lvl="8" indent="-317500" algn="l" rtl="0">
              <a:lnSpc>
                <a:spcPct val="120000"/>
              </a:lnSpc>
              <a:spcBef>
                <a:spcPts val="400"/>
              </a:spcBef>
              <a:spcAft>
                <a:spcPts val="0"/>
              </a:spcAft>
              <a:buClr>
                <a:schemeClr val="lt1"/>
              </a:buClr>
              <a:buSzPts val="1400"/>
              <a:buChar char="•"/>
              <a:defRPr/>
            </a:lvl9pPr>
          </a:lstStyle>
          <a:p>
            <a:endParaRPr/>
          </a:p>
        </p:txBody>
      </p:sp>
      <p:sp>
        <p:nvSpPr>
          <p:cNvPr id="102" name="Google Shape;102;p21"/>
          <p:cNvSpPr txBox="1">
            <a:spLocks noGrp="1"/>
          </p:cNvSpPr>
          <p:nvPr>
            <p:ph type="body" idx="2"/>
          </p:nvPr>
        </p:nvSpPr>
        <p:spPr>
          <a:xfrm>
            <a:off x="687921" y="2228850"/>
            <a:ext cx="2949300" cy="2114400"/>
          </a:xfrm>
          <a:prstGeom prst="rect">
            <a:avLst/>
          </a:prstGeom>
          <a:noFill/>
          <a:ln>
            <a:noFill/>
          </a:ln>
        </p:spPr>
        <p:txBody>
          <a:bodyPr spcFirstLastPara="1" wrap="square" lIns="68575" tIns="34275" rIns="68575" bIns="34275" anchor="t" anchorCtr="0">
            <a:normAutofit/>
          </a:bodyPr>
          <a:lstStyle>
            <a:lvl1pPr marL="457200" lvl="0" indent="-228600" algn="ctr" rtl="0">
              <a:lnSpc>
                <a:spcPct val="120000"/>
              </a:lnSpc>
              <a:spcBef>
                <a:spcPts val="800"/>
              </a:spcBef>
              <a:spcAft>
                <a:spcPts val="0"/>
              </a:spcAft>
              <a:buClr>
                <a:schemeClr val="lt1"/>
              </a:buClr>
              <a:buSzPts val="1200"/>
              <a:buNone/>
              <a:defRPr sz="1200"/>
            </a:lvl1pPr>
            <a:lvl2pPr marL="914400" lvl="1" indent="-228600" algn="l" rtl="0">
              <a:lnSpc>
                <a:spcPct val="120000"/>
              </a:lnSpc>
              <a:spcBef>
                <a:spcPts val="400"/>
              </a:spcBef>
              <a:spcAft>
                <a:spcPts val="0"/>
              </a:spcAft>
              <a:buClr>
                <a:schemeClr val="lt1"/>
              </a:buClr>
              <a:buSzPts val="1100"/>
              <a:buNone/>
              <a:defRPr sz="1100"/>
            </a:lvl2pPr>
            <a:lvl3pPr marL="1371600" lvl="2" indent="-228600" algn="l" rtl="0">
              <a:lnSpc>
                <a:spcPct val="120000"/>
              </a:lnSpc>
              <a:spcBef>
                <a:spcPts val="400"/>
              </a:spcBef>
              <a:spcAft>
                <a:spcPts val="0"/>
              </a:spcAft>
              <a:buClr>
                <a:schemeClr val="lt1"/>
              </a:buClr>
              <a:buSzPts val="900"/>
              <a:buNone/>
              <a:defRPr sz="900"/>
            </a:lvl3pPr>
            <a:lvl4pPr marL="1828800" lvl="3" indent="-228600" algn="l" rtl="0">
              <a:lnSpc>
                <a:spcPct val="120000"/>
              </a:lnSpc>
              <a:spcBef>
                <a:spcPts val="400"/>
              </a:spcBef>
              <a:spcAft>
                <a:spcPts val="0"/>
              </a:spcAft>
              <a:buClr>
                <a:schemeClr val="lt1"/>
              </a:buClr>
              <a:buSzPts val="800"/>
              <a:buNone/>
              <a:defRPr sz="800"/>
            </a:lvl4pPr>
            <a:lvl5pPr marL="2286000" lvl="4" indent="-228600" algn="l" rtl="0">
              <a:lnSpc>
                <a:spcPct val="120000"/>
              </a:lnSpc>
              <a:spcBef>
                <a:spcPts val="400"/>
              </a:spcBef>
              <a:spcAft>
                <a:spcPts val="0"/>
              </a:spcAft>
              <a:buClr>
                <a:schemeClr val="lt1"/>
              </a:buClr>
              <a:buSzPts val="800"/>
              <a:buNone/>
              <a:defRPr sz="800"/>
            </a:lvl5pPr>
            <a:lvl6pPr marL="2743200" lvl="5" indent="-228600" algn="l" rtl="0">
              <a:lnSpc>
                <a:spcPct val="120000"/>
              </a:lnSpc>
              <a:spcBef>
                <a:spcPts val="400"/>
              </a:spcBef>
              <a:spcAft>
                <a:spcPts val="0"/>
              </a:spcAft>
              <a:buClr>
                <a:schemeClr val="lt1"/>
              </a:buClr>
              <a:buSzPts val="800"/>
              <a:buNone/>
              <a:defRPr sz="800"/>
            </a:lvl6pPr>
            <a:lvl7pPr marL="3200400" lvl="6" indent="-228600" algn="l" rtl="0">
              <a:lnSpc>
                <a:spcPct val="120000"/>
              </a:lnSpc>
              <a:spcBef>
                <a:spcPts val="400"/>
              </a:spcBef>
              <a:spcAft>
                <a:spcPts val="0"/>
              </a:spcAft>
              <a:buClr>
                <a:schemeClr val="lt1"/>
              </a:buClr>
              <a:buSzPts val="800"/>
              <a:buNone/>
              <a:defRPr sz="800"/>
            </a:lvl7pPr>
            <a:lvl8pPr marL="3657600" lvl="7" indent="-228600" algn="l" rtl="0">
              <a:lnSpc>
                <a:spcPct val="120000"/>
              </a:lnSpc>
              <a:spcBef>
                <a:spcPts val="400"/>
              </a:spcBef>
              <a:spcAft>
                <a:spcPts val="0"/>
              </a:spcAft>
              <a:buClr>
                <a:schemeClr val="lt1"/>
              </a:buClr>
              <a:buSzPts val="800"/>
              <a:buNone/>
              <a:defRPr sz="800"/>
            </a:lvl8pPr>
            <a:lvl9pPr marL="4114800" lvl="8" indent="-228600" algn="l" rtl="0">
              <a:lnSpc>
                <a:spcPct val="120000"/>
              </a:lnSpc>
              <a:spcBef>
                <a:spcPts val="400"/>
              </a:spcBef>
              <a:spcAft>
                <a:spcPts val="0"/>
              </a:spcAft>
              <a:buClr>
                <a:schemeClr val="lt1"/>
              </a:buClr>
              <a:buSzPts val="800"/>
              <a:buNone/>
              <a:defRPr sz="800"/>
            </a:lvl9pPr>
          </a:lstStyle>
          <a:p>
            <a:endParaRPr/>
          </a:p>
        </p:txBody>
      </p:sp>
      <p:sp>
        <p:nvSpPr>
          <p:cNvPr id="103" name="Google Shape;103;p21"/>
          <p:cNvSpPr txBox="1">
            <a:spLocks noGrp="1"/>
          </p:cNvSpPr>
          <p:nvPr>
            <p:ph type="dt" idx="10"/>
          </p:nvPr>
        </p:nvSpPr>
        <p:spPr>
          <a:xfrm>
            <a:off x="5759052" y="4412456"/>
            <a:ext cx="20574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4" name="Google Shape;104;p21"/>
          <p:cNvSpPr txBox="1">
            <a:spLocks noGrp="1"/>
          </p:cNvSpPr>
          <p:nvPr>
            <p:ph type="ftr" idx="11"/>
          </p:nvPr>
        </p:nvSpPr>
        <p:spPr>
          <a:xfrm>
            <a:off x="685346" y="4412456"/>
            <a:ext cx="50046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5" name="Google Shape;105;p21"/>
          <p:cNvSpPr txBox="1">
            <a:spLocks noGrp="1"/>
          </p:cNvSpPr>
          <p:nvPr>
            <p:ph type="sldNum" idx="12"/>
          </p:nvPr>
        </p:nvSpPr>
        <p:spPr>
          <a:xfrm>
            <a:off x="7885508" y="4412456"/>
            <a:ext cx="565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687920" y="457200"/>
            <a:ext cx="4447200" cy="1771800"/>
          </a:xfrm>
          <a:prstGeom prst="rect">
            <a:avLst/>
          </a:prstGeom>
          <a:noFill/>
          <a:ln>
            <a:noFill/>
          </a:ln>
        </p:spPr>
        <p:txBody>
          <a:bodyPr spcFirstLastPara="1" wrap="square" lIns="68575" tIns="34275" rIns="68575" bIns="34275" anchor="b" anchorCtr="0">
            <a:normAutofit/>
          </a:bodyPr>
          <a:lstStyle>
            <a:lvl1pPr lvl="0" algn="ctr" rtl="0">
              <a:lnSpc>
                <a:spcPct val="90000"/>
              </a:lnSpc>
              <a:spcBef>
                <a:spcPts val="0"/>
              </a:spcBef>
              <a:spcAft>
                <a:spcPts val="0"/>
              </a:spcAft>
              <a:buClr>
                <a:schemeClr val="lt1"/>
              </a:buClr>
              <a:buSzPts val="2400"/>
              <a:buFont typeface="Bookman Old Style"/>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8" name="Google Shape;108;p22"/>
          <p:cNvSpPr>
            <a:spLocks noGrp="1"/>
          </p:cNvSpPr>
          <p:nvPr>
            <p:ph type="pic" idx="2"/>
          </p:nvPr>
        </p:nvSpPr>
        <p:spPr>
          <a:xfrm>
            <a:off x="5568603" y="569161"/>
            <a:ext cx="2441400" cy="3662400"/>
          </a:xfrm>
          <a:prstGeom prst="rect">
            <a:avLst/>
          </a:prstGeom>
          <a:noFill/>
          <a:ln w="1905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txBody>
          <a:bodyPr spcFirstLastPara="1" wrap="square" lIns="68575" tIns="34275" rIns="68575" bIns="34275" anchor="t" anchorCtr="0">
            <a:noAutofit/>
          </a:bodyPr>
          <a:lstStyle>
            <a:lvl1pPr marR="0" lvl="0" algn="ctr" rtl="0">
              <a:lnSpc>
                <a:spcPct val="120000"/>
              </a:lnSpc>
              <a:spcBef>
                <a:spcPts val="800"/>
              </a:spcBef>
              <a:spcAft>
                <a:spcPts val="0"/>
              </a:spcAft>
              <a:buClr>
                <a:schemeClr val="lt1"/>
              </a:buClr>
              <a:buSzPts val="2400"/>
              <a:buFont typeface="Arial"/>
              <a:buNone/>
              <a:defRPr sz="2400" b="0" i="0" u="none" strike="noStrike" cap="none">
                <a:solidFill>
                  <a:schemeClr val="lt1"/>
                </a:solidFill>
                <a:latin typeface="Rockwell"/>
                <a:ea typeface="Rockwell"/>
                <a:cs typeface="Rockwell"/>
                <a:sym typeface="Rockwell"/>
              </a:defRPr>
            </a:lvl1pPr>
            <a:lvl2pPr marR="0" lvl="1" algn="l" rtl="0">
              <a:lnSpc>
                <a:spcPct val="120000"/>
              </a:lnSpc>
              <a:spcBef>
                <a:spcPts val="400"/>
              </a:spcBef>
              <a:spcAft>
                <a:spcPts val="0"/>
              </a:spcAft>
              <a:buClr>
                <a:schemeClr val="lt1"/>
              </a:buClr>
              <a:buSzPts val="2100"/>
              <a:buFont typeface="Arial"/>
              <a:buNone/>
              <a:defRPr sz="2100" b="0" i="0" u="none" strike="noStrike" cap="none">
                <a:solidFill>
                  <a:schemeClr val="lt1"/>
                </a:solidFill>
                <a:latin typeface="Rockwell"/>
                <a:ea typeface="Rockwell"/>
                <a:cs typeface="Rockwell"/>
                <a:sym typeface="Rockwell"/>
              </a:defRPr>
            </a:lvl2pPr>
            <a:lvl3pPr marR="0" lvl="2" algn="l" rtl="0">
              <a:lnSpc>
                <a:spcPct val="120000"/>
              </a:lnSpc>
              <a:spcBef>
                <a:spcPts val="400"/>
              </a:spcBef>
              <a:spcAft>
                <a:spcPts val="0"/>
              </a:spcAft>
              <a:buClr>
                <a:schemeClr val="lt1"/>
              </a:buClr>
              <a:buSzPts val="1800"/>
              <a:buFont typeface="Arial"/>
              <a:buNone/>
              <a:defRPr sz="1800" b="0" i="0" u="none" strike="noStrike" cap="none">
                <a:solidFill>
                  <a:schemeClr val="lt1"/>
                </a:solidFill>
                <a:latin typeface="Rockwell"/>
                <a:ea typeface="Rockwell"/>
                <a:cs typeface="Rockwell"/>
                <a:sym typeface="Rockwell"/>
              </a:defRPr>
            </a:lvl3pPr>
            <a:lvl4pPr marR="0" lvl="3" algn="l" rtl="0">
              <a:lnSpc>
                <a:spcPct val="120000"/>
              </a:lnSpc>
              <a:spcBef>
                <a:spcPts val="400"/>
              </a:spcBef>
              <a:spcAft>
                <a:spcPts val="0"/>
              </a:spcAft>
              <a:buClr>
                <a:schemeClr val="lt1"/>
              </a:buClr>
              <a:buSzPts val="1500"/>
              <a:buFont typeface="Arial"/>
              <a:buNone/>
              <a:defRPr sz="1500" b="0" i="0" u="none" strike="noStrike" cap="none">
                <a:solidFill>
                  <a:schemeClr val="lt1"/>
                </a:solidFill>
                <a:latin typeface="Rockwell"/>
                <a:ea typeface="Rockwell"/>
                <a:cs typeface="Rockwell"/>
                <a:sym typeface="Rockwell"/>
              </a:defRPr>
            </a:lvl4pPr>
            <a:lvl5pPr marR="0" lvl="4" algn="l" rtl="0">
              <a:lnSpc>
                <a:spcPct val="120000"/>
              </a:lnSpc>
              <a:spcBef>
                <a:spcPts val="400"/>
              </a:spcBef>
              <a:spcAft>
                <a:spcPts val="0"/>
              </a:spcAft>
              <a:buClr>
                <a:schemeClr val="lt1"/>
              </a:buClr>
              <a:buSzPts val="1500"/>
              <a:buFont typeface="Arial"/>
              <a:buNone/>
              <a:defRPr sz="1500" b="0" i="0" u="none" strike="noStrike" cap="none">
                <a:solidFill>
                  <a:schemeClr val="lt1"/>
                </a:solidFill>
                <a:latin typeface="Rockwell"/>
                <a:ea typeface="Rockwell"/>
                <a:cs typeface="Rockwell"/>
                <a:sym typeface="Rockwell"/>
              </a:defRPr>
            </a:lvl5pPr>
            <a:lvl6pPr marR="0" lvl="5" algn="l" rtl="0">
              <a:lnSpc>
                <a:spcPct val="120000"/>
              </a:lnSpc>
              <a:spcBef>
                <a:spcPts val="400"/>
              </a:spcBef>
              <a:spcAft>
                <a:spcPts val="0"/>
              </a:spcAft>
              <a:buClr>
                <a:schemeClr val="lt1"/>
              </a:buClr>
              <a:buSzPts val="1500"/>
              <a:buFont typeface="Arial"/>
              <a:buNone/>
              <a:defRPr sz="1500" b="0" i="0" u="none" strike="noStrike" cap="none">
                <a:solidFill>
                  <a:schemeClr val="lt1"/>
                </a:solidFill>
                <a:latin typeface="Rockwell"/>
                <a:ea typeface="Rockwell"/>
                <a:cs typeface="Rockwell"/>
                <a:sym typeface="Rockwell"/>
              </a:defRPr>
            </a:lvl6pPr>
            <a:lvl7pPr marR="0" lvl="6" algn="l" rtl="0">
              <a:lnSpc>
                <a:spcPct val="120000"/>
              </a:lnSpc>
              <a:spcBef>
                <a:spcPts val="400"/>
              </a:spcBef>
              <a:spcAft>
                <a:spcPts val="0"/>
              </a:spcAft>
              <a:buClr>
                <a:schemeClr val="lt1"/>
              </a:buClr>
              <a:buSzPts val="1500"/>
              <a:buFont typeface="Arial"/>
              <a:buNone/>
              <a:defRPr sz="1500" b="0" i="0" u="none" strike="noStrike" cap="none">
                <a:solidFill>
                  <a:schemeClr val="lt1"/>
                </a:solidFill>
                <a:latin typeface="Rockwell"/>
                <a:ea typeface="Rockwell"/>
                <a:cs typeface="Rockwell"/>
                <a:sym typeface="Rockwell"/>
              </a:defRPr>
            </a:lvl7pPr>
            <a:lvl8pPr marR="0" lvl="7" algn="l" rtl="0">
              <a:lnSpc>
                <a:spcPct val="120000"/>
              </a:lnSpc>
              <a:spcBef>
                <a:spcPts val="400"/>
              </a:spcBef>
              <a:spcAft>
                <a:spcPts val="0"/>
              </a:spcAft>
              <a:buClr>
                <a:schemeClr val="lt1"/>
              </a:buClr>
              <a:buSzPts val="1500"/>
              <a:buFont typeface="Arial"/>
              <a:buNone/>
              <a:defRPr sz="1500" b="0" i="0" u="none" strike="noStrike" cap="none">
                <a:solidFill>
                  <a:schemeClr val="lt1"/>
                </a:solidFill>
                <a:latin typeface="Rockwell"/>
                <a:ea typeface="Rockwell"/>
                <a:cs typeface="Rockwell"/>
                <a:sym typeface="Rockwell"/>
              </a:defRPr>
            </a:lvl8pPr>
            <a:lvl9pPr marR="0" lvl="8" algn="l" rtl="0">
              <a:lnSpc>
                <a:spcPct val="120000"/>
              </a:lnSpc>
              <a:spcBef>
                <a:spcPts val="400"/>
              </a:spcBef>
              <a:spcAft>
                <a:spcPts val="0"/>
              </a:spcAft>
              <a:buClr>
                <a:schemeClr val="lt1"/>
              </a:buClr>
              <a:buSzPts val="1500"/>
              <a:buFont typeface="Arial"/>
              <a:buNone/>
              <a:defRPr sz="1500" b="0" i="0" u="none" strike="noStrike" cap="none">
                <a:solidFill>
                  <a:schemeClr val="lt1"/>
                </a:solidFill>
                <a:latin typeface="Rockwell"/>
                <a:ea typeface="Rockwell"/>
                <a:cs typeface="Rockwell"/>
                <a:sym typeface="Rockwell"/>
              </a:defRPr>
            </a:lvl9pPr>
          </a:lstStyle>
          <a:p>
            <a:endParaRPr/>
          </a:p>
        </p:txBody>
      </p:sp>
      <p:sp>
        <p:nvSpPr>
          <p:cNvPr id="109" name="Google Shape;109;p22"/>
          <p:cNvSpPr txBox="1">
            <a:spLocks noGrp="1"/>
          </p:cNvSpPr>
          <p:nvPr>
            <p:ph type="body" idx="1"/>
          </p:nvPr>
        </p:nvSpPr>
        <p:spPr>
          <a:xfrm>
            <a:off x="685346" y="2228850"/>
            <a:ext cx="4451100" cy="2114700"/>
          </a:xfrm>
          <a:prstGeom prst="rect">
            <a:avLst/>
          </a:prstGeom>
          <a:noFill/>
          <a:ln>
            <a:noFill/>
          </a:ln>
        </p:spPr>
        <p:txBody>
          <a:bodyPr spcFirstLastPara="1" wrap="square" lIns="68575" tIns="34275" rIns="68575" bIns="34275" anchor="t" anchorCtr="0">
            <a:normAutofit/>
          </a:bodyPr>
          <a:lstStyle>
            <a:lvl1pPr marL="457200" lvl="0" indent="-228600" algn="ctr" rtl="0">
              <a:lnSpc>
                <a:spcPct val="120000"/>
              </a:lnSpc>
              <a:spcBef>
                <a:spcPts val="800"/>
              </a:spcBef>
              <a:spcAft>
                <a:spcPts val="0"/>
              </a:spcAft>
              <a:buClr>
                <a:schemeClr val="lt1"/>
              </a:buClr>
              <a:buSzPts val="1400"/>
              <a:buNone/>
              <a:defRPr sz="1400"/>
            </a:lvl1pPr>
            <a:lvl2pPr marL="914400" lvl="1" indent="-228600" algn="l" rtl="0">
              <a:lnSpc>
                <a:spcPct val="120000"/>
              </a:lnSpc>
              <a:spcBef>
                <a:spcPts val="400"/>
              </a:spcBef>
              <a:spcAft>
                <a:spcPts val="0"/>
              </a:spcAft>
              <a:buClr>
                <a:schemeClr val="lt1"/>
              </a:buClr>
              <a:buSzPts val="1100"/>
              <a:buNone/>
              <a:defRPr sz="1100"/>
            </a:lvl2pPr>
            <a:lvl3pPr marL="1371600" lvl="2" indent="-228600" algn="l" rtl="0">
              <a:lnSpc>
                <a:spcPct val="120000"/>
              </a:lnSpc>
              <a:spcBef>
                <a:spcPts val="400"/>
              </a:spcBef>
              <a:spcAft>
                <a:spcPts val="0"/>
              </a:spcAft>
              <a:buClr>
                <a:schemeClr val="lt1"/>
              </a:buClr>
              <a:buSzPts val="900"/>
              <a:buNone/>
              <a:defRPr sz="900"/>
            </a:lvl3pPr>
            <a:lvl4pPr marL="1828800" lvl="3" indent="-228600" algn="l" rtl="0">
              <a:lnSpc>
                <a:spcPct val="120000"/>
              </a:lnSpc>
              <a:spcBef>
                <a:spcPts val="400"/>
              </a:spcBef>
              <a:spcAft>
                <a:spcPts val="0"/>
              </a:spcAft>
              <a:buClr>
                <a:schemeClr val="lt1"/>
              </a:buClr>
              <a:buSzPts val="800"/>
              <a:buNone/>
              <a:defRPr sz="800"/>
            </a:lvl4pPr>
            <a:lvl5pPr marL="2286000" lvl="4" indent="-228600" algn="l" rtl="0">
              <a:lnSpc>
                <a:spcPct val="120000"/>
              </a:lnSpc>
              <a:spcBef>
                <a:spcPts val="400"/>
              </a:spcBef>
              <a:spcAft>
                <a:spcPts val="0"/>
              </a:spcAft>
              <a:buClr>
                <a:schemeClr val="lt1"/>
              </a:buClr>
              <a:buSzPts val="800"/>
              <a:buNone/>
              <a:defRPr sz="800"/>
            </a:lvl5pPr>
            <a:lvl6pPr marL="2743200" lvl="5" indent="-228600" algn="l" rtl="0">
              <a:lnSpc>
                <a:spcPct val="120000"/>
              </a:lnSpc>
              <a:spcBef>
                <a:spcPts val="400"/>
              </a:spcBef>
              <a:spcAft>
                <a:spcPts val="0"/>
              </a:spcAft>
              <a:buClr>
                <a:schemeClr val="lt1"/>
              </a:buClr>
              <a:buSzPts val="800"/>
              <a:buNone/>
              <a:defRPr sz="800"/>
            </a:lvl6pPr>
            <a:lvl7pPr marL="3200400" lvl="6" indent="-228600" algn="l" rtl="0">
              <a:lnSpc>
                <a:spcPct val="120000"/>
              </a:lnSpc>
              <a:spcBef>
                <a:spcPts val="400"/>
              </a:spcBef>
              <a:spcAft>
                <a:spcPts val="0"/>
              </a:spcAft>
              <a:buClr>
                <a:schemeClr val="lt1"/>
              </a:buClr>
              <a:buSzPts val="800"/>
              <a:buNone/>
              <a:defRPr sz="800"/>
            </a:lvl7pPr>
            <a:lvl8pPr marL="3657600" lvl="7" indent="-228600" algn="l" rtl="0">
              <a:lnSpc>
                <a:spcPct val="120000"/>
              </a:lnSpc>
              <a:spcBef>
                <a:spcPts val="400"/>
              </a:spcBef>
              <a:spcAft>
                <a:spcPts val="0"/>
              </a:spcAft>
              <a:buClr>
                <a:schemeClr val="lt1"/>
              </a:buClr>
              <a:buSzPts val="800"/>
              <a:buNone/>
              <a:defRPr sz="800"/>
            </a:lvl8pPr>
            <a:lvl9pPr marL="4114800" lvl="8" indent="-228600" algn="l" rtl="0">
              <a:lnSpc>
                <a:spcPct val="120000"/>
              </a:lnSpc>
              <a:spcBef>
                <a:spcPts val="400"/>
              </a:spcBef>
              <a:spcAft>
                <a:spcPts val="0"/>
              </a:spcAft>
              <a:buClr>
                <a:schemeClr val="lt1"/>
              </a:buClr>
              <a:buSzPts val="800"/>
              <a:buNone/>
              <a:defRPr sz="800"/>
            </a:lvl9pPr>
          </a:lstStyle>
          <a:p>
            <a:endParaRPr/>
          </a:p>
        </p:txBody>
      </p:sp>
      <p:sp>
        <p:nvSpPr>
          <p:cNvPr id="110" name="Google Shape;110;p22"/>
          <p:cNvSpPr txBox="1">
            <a:spLocks noGrp="1"/>
          </p:cNvSpPr>
          <p:nvPr>
            <p:ph type="dt" idx="10"/>
          </p:nvPr>
        </p:nvSpPr>
        <p:spPr>
          <a:xfrm>
            <a:off x="5759052" y="4412456"/>
            <a:ext cx="20574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1" name="Google Shape;111;p22"/>
          <p:cNvSpPr txBox="1">
            <a:spLocks noGrp="1"/>
          </p:cNvSpPr>
          <p:nvPr>
            <p:ph type="ftr" idx="11"/>
          </p:nvPr>
        </p:nvSpPr>
        <p:spPr>
          <a:xfrm>
            <a:off x="685346" y="4412456"/>
            <a:ext cx="50046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2" name="Google Shape;112;p22"/>
          <p:cNvSpPr txBox="1">
            <a:spLocks noGrp="1"/>
          </p:cNvSpPr>
          <p:nvPr>
            <p:ph type="sldNum" idx="12"/>
          </p:nvPr>
        </p:nvSpPr>
        <p:spPr>
          <a:xfrm>
            <a:off x="7885508" y="4412456"/>
            <a:ext cx="565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685354" y="3217029"/>
            <a:ext cx="7775700" cy="614400"/>
          </a:xfrm>
          <a:prstGeom prst="rect">
            <a:avLst/>
          </a:prstGeom>
          <a:noFill/>
          <a:ln>
            <a:noFill/>
          </a:ln>
        </p:spPr>
        <p:txBody>
          <a:bodyPr spcFirstLastPara="1" wrap="square" lIns="68575" tIns="34275" rIns="68575" bIns="34275" anchor="b" anchorCtr="0">
            <a:normAutofit/>
          </a:bodyPr>
          <a:lstStyle>
            <a:lvl1pPr lvl="0" algn="ctr" rtl="0">
              <a:lnSpc>
                <a:spcPct val="90000"/>
              </a:lnSpc>
              <a:spcBef>
                <a:spcPts val="0"/>
              </a:spcBef>
              <a:spcAft>
                <a:spcPts val="0"/>
              </a:spcAft>
              <a:buClr>
                <a:schemeClr val="lt1"/>
              </a:buClr>
              <a:buSzPts val="2100"/>
              <a:buFont typeface="Bookman Old Style"/>
              <a:buNone/>
              <a:defRPr sz="21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15" name="Google Shape;115;p23"/>
          <p:cNvSpPr>
            <a:spLocks noGrp="1"/>
          </p:cNvSpPr>
          <p:nvPr>
            <p:ph type="pic" idx="2"/>
          </p:nvPr>
        </p:nvSpPr>
        <p:spPr>
          <a:xfrm>
            <a:off x="685354" y="465991"/>
            <a:ext cx="7775700" cy="2534700"/>
          </a:xfrm>
          <a:prstGeom prst="rect">
            <a:avLst/>
          </a:prstGeom>
          <a:noFill/>
          <a:ln w="1905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txBody>
          <a:bodyPr spcFirstLastPara="1" wrap="square" lIns="68575" tIns="34275" rIns="68575" bIns="34275" anchor="t" anchorCtr="0">
            <a:noAutofit/>
          </a:bodyPr>
          <a:lstStyle>
            <a:lvl1pPr marR="0" lvl="0" algn="ctr" rtl="0">
              <a:lnSpc>
                <a:spcPct val="120000"/>
              </a:lnSpc>
              <a:spcBef>
                <a:spcPts val="800"/>
              </a:spcBef>
              <a:spcAft>
                <a:spcPts val="0"/>
              </a:spcAft>
              <a:buClr>
                <a:schemeClr val="lt1"/>
              </a:buClr>
              <a:buSzPts val="2400"/>
              <a:buFont typeface="Arial"/>
              <a:buNone/>
              <a:defRPr sz="2400" b="0" i="0" u="none" strike="noStrike" cap="none">
                <a:solidFill>
                  <a:schemeClr val="lt1"/>
                </a:solidFill>
                <a:latin typeface="Rockwell"/>
                <a:ea typeface="Rockwell"/>
                <a:cs typeface="Rockwell"/>
                <a:sym typeface="Rockwell"/>
              </a:defRPr>
            </a:lvl1pPr>
            <a:lvl2pPr marR="0" lvl="1" algn="l" rtl="0">
              <a:lnSpc>
                <a:spcPct val="120000"/>
              </a:lnSpc>
              <a:spcBef>
                <a:spcPts val="400"/>
              </a:spcBef>
              <a:spcAft>
                <a:spcPts val="0"/>
              </a:spcAft>
              <a:buClr>
                <a:schemeClr val="lt1"/>
              </a:buClr>
              <a:buSzPts val="2100"/>
              <a:buFont typeface="Arial"/>
              <a:buNone/>
              <a:defRPr sz="2100" b="0" i="0" u="none" strike="noStrike" cap="none">
                <a:solidFill>
                  <a:schemeClr val="lt1"/>
                </a:solidFill>
                <a:latin typeface="Rockwell"/>
                <a:ea typeface="Rockwell"/>
                <a:cs typeface="Rockwell"/>
                <a:sym typeface="Rockwell"/>
              </a:defRPr>
            </a:lvl2pPr>
            <a:lvl3pPr marR="0" lvl="2" algn="l" rtl="0">
              <a:lnSpc>
                <a:spcPct val="120000"/>
              </a:lnSpc>
              <a:spcBef>
                <a:spcPts val="400"/>
              </a:spcBef>
              <a:spcAft>
                <a:spcPts val="0"/>
              </a:spcAft>
              <a:buClr>
                <a:schemeClr val="lt1"/>
              </a:buClr>
              <a:buSzPts val="1800"/>
              <a:buFont typeface="Arial"/>
              <a:buNone/>
              <a:defRPr sz="1800" b="0" i="0" u="none" strike="noStrike" cap="none">
                <a:solidFill>
                  <a:schemeClr val="lt1"/>
                </a:solidFill>
                <a:latin typeface="Rockwell"/>
                <a:ea typeface="Rockwell"/>
                <a:cs typeface="Rockwell"/>
                <a:sym typeface="Rockwell"/>
              </a:defRPr>
            </a:lvl3pPr>
            <a:lvl4pPr marR="0" lvl="3" algn="l" rtl="0">
              <a:lnSpc>
                <a:spcPct val="120000"/>
              </a:lnSpc>
              <a:spcBef>
                <a:spcPts val="400"/>
              </a:spcBef>
              <a:spcAft>
                <a:spcPts val="0"/>
              </a:spcAft>
              <a:buClr>
                <a:schemeClr val="lt1"/>
              </a:buClr>
              <a:buSzPts val="1500"/>
              <a:buFont typeface="Arial"/>
              <a:buNone/>
              <a:defRPr sz="1500" b="0" i="0" u="none" strike="noStrike" cap="none">
                <a:solidFill>
                  <a:schemeClr val="lt1"/>
                </a:solidFill>
                <a:latin typeface="Rockwell"/>
                <a:ea typeface="Rockwell"/>
                <a:cs typeface="Rockwell"/>
                <a:sym typeface="Rockwell"/>
              </a:defRPr>
            </a:lvl4pPr>
            <a:lvl5pPr marR="0" lvl="4" algn="l" rtl="0">
              <a:lnSpc>
                <a:spcPct val="120000"/>
              </a:lnSpc>
              <a:spcBef>
                <a:spcPts val="400"/>
              </a:spcBef>
              <a:spcAft>
                <a:spcPts val="0"/>
              </a:spcAft>
              <a:buClr>
                <a:schemeClr val="lt1"/>
              </a:buClr>
              <a:buSzPts val="1500"/>
              <a:buFont typeface="Arial"/>
              <a:buNone/>
              <a:defRPr sz="1500" b="0" i="0" u="none" strike="noStrike" cap="none">
                <a:solidFill>
                  <a:schemeClr val="lt1"/>
                </a:solidFill>
                <a:latin typeface="Rockwell"/>
                <a:ea typeface="Rockwell"/>
                <a:cs typeface="Rockwell"/>
                <a:sym typeface="Rockwell"/>
              </a:defRPr>
            </a:lvl5pPr>
            <a:lvl6pPr marR="0" lvl="5" algn="l" rtl="0">
              <a:lnSpc>
                <a:spcPct val="120000"/>
              </a:lnSpc>
              <a:spcBef>
                <a:spcPts val="400"/>
              </a:spcBef>
              <a:spcAft>
                <a:spcPts val="0"/>
              </a:spcAft>
              <a:buClr>
                <a:schemeClr val="lt1"/>
              </a:buClr>
              <a:buSzPts val="1500"/>
              <a:buFont typeface="Arial"/>
              <a:buNone/>
              <a:defRPr sz="1500" b="0" i="0" u="none" strike="noStrike" cap="none">
                <a:solidFill>
                  <a:schemeClr val="lt1"/>
                </a:solidFill>
                <a:latin typeface="Rockwell"/>
                <a:ea typeface="Rockwell"/>
                <a:cs typeface="Rockwell"/>
                <a:sym typeface="Rockwell"/>
              </a:defRPr>
            </a:lvl6pPr>
            <a:lvl7pPr marR="0" lvl="6" algn="l" rtl="0">
              <a:lnSpc>
                <a:spcPct val="120000"/>
              </a:lnSpc>
              <a:spcBef>
                <a:spcPts val="400"/>
              </a:spcBef>
              <a:spcAft>
                <a:spcPts val="0"/>
              </a:spcAft>
              <a:buClr>
                <a:schemeClr val="lt1"/>
              </a:buClr>
              <a:buSzPts val="1500"/>
              <a:buFont typeface="Arial"/>
              <a:buNone/>
              <a:defRPr sz="1500" b="0" i="0" u="none" strike="noStrike" cap="none">
                <a:solidFill>
                  <a:schemeClr val="lt1"/>
                </a:solidFill>
                <a:latin typeface="Rockwell"/>
                <a:ea typeface="Rockwell"/>
                <a:cs typeface="Rockwell"/>
                <a:sym typeface="Rockwell"/>
              </a:defRPr>
            </a:lvl7pPr>
            <a:lvl8pPr marR="0" lvl="7" algn="l" rtl="0">
              <a:lnSpc>
                <a:spcPct val="120000"/>
              </a:lnSpc>
              <a:spcBef>
                <a:spcPts val="400"/>
              </a:spcBef>
              <a:spcAft>
                <a:spcPts val="0"/>
              </a:spcAft>
              <a:buClr>
                <a:schemeClr val="lt1"/>
              </a:buClr>
              <a:buSzPts val="1500"/>
              <a:buFont typeface="Arial"/>
              <a:buNone/>
              <a:defRPr sz="1500" b="0" i="0" u="none" strike="noStrike" cap="none">
                <a:solidFill>
                  <a:schemeClr val="lt1"/>
                </a:solidFill>
                <a:latin typeface="Rockwell"/>
                <a:ea typeface="Rockwell"/>
                <a:cs typeface="Rockwell"/>
                <a:sym typeface="Rockwell"/>
              </a:defRPr>
            </a:lvl8pPr>
            <a:lvl9pPr marR="0" lvl="8" algn="l" rtl="0">
              <a:lnSpc>
                <a:spcPct val="120000"/>
              </a:lnSpc>
              <a:spcBef>
                <a:spcPts val="400"/>
              </a:spcBef>
              <a:spcAft>
                <a:spcPts val="0"/>
              </a:spcAft>
              <a:buClr>
                <a:schemeClr val="lt1"/>
              </a:buClr>
              <a:buSzPts val="1500"/>
              <a:buFont typeface="Arial"/>
              <a:buNone/>
              <a:defRPr sz="1500" b="0" i="0" u="none" strike="noStrike" cap="none">
                <a:solidFill>
                  <a:schemeClr val="lt1"/>
                </a:solidFill>
                <a:latin typeface="Rockwell"/>
                <a:ea typeface="Rockwell"/>
                <a:cs typeface="Rockwell"/>
                <a:sym typeface="Rockwell"/>
              </a:defRPr>
            </a:lvl9pPr>
          </a:lstStyle>
          <a:p>
            <a:endParaRPr/>
          </a:p>
        </p:txBody>
      </p:sp>
      <p:sp>
        <p:nvSpPr>
          <p:cNvPr id="116" name="Google Shape;116;p23"/>
          <p:cNvSpPr txBox="1">
            <a:spLocks noGrp="1"/>
          </p:cNvSpPr>
          <p:nvPr>
            <p:ph type="body" idx="1"/>
          </p:nvPr>
        </p:nvSpPr>
        <p:spPr>
          <a:xfrm>
            <a:off x="685346" y="3831546"/>
            <a:ext cx="7774500" cy="511800"/>
          </a:xfrm>
          <a:prstGeom prst="rect">
            <a:avLst/>
          </a:prstGeom>
          <a:noFill/>
          <a:ln>
            <a:noFill/>
          </a:ln>
        </p:spPr>
        <p:txBody>
          <a:bodyPr spcFirstLastPara="1" wrap="square" lIns="68575" tIns="34275" rIns="68575" bIns="34275" anchor="t" anchorCtr="0">
            <a:normAutofit/>
          </a:bodyPr>
          <a:lstStyle>
            <a:lvl1pPr marL="457200" lvl="0" indent="-228600" algn="ctr" rtl="0">
              <a:lnSpc>
                <a:spcPct val="120000"/>
              </a:lnSpc>
              <a:spcBef>
                <a:spcPts val="800"/>
              </a:spcBef>
              <a:spcAft>
                <a:spcPts val="0"/>
              </a:spcAft>
              <a:buClr>
                <a:schemeClr val="lt1"/>
              </a:buClr>
              <a:buSzPts val="1400"/>
              <a:buNone/>
              <a:defRPr sz="1400"/>
            </a:lvl1pPr>
            <a:lvl2pPr marL="914400" lvl="1" indent="-228600" algn="l" rtl="0">
              <a:lnSpc>
                <a:spcPct val="120000"/>
              </a:lnSpc>
              <a:spcBef>
                <a:spcPts val="400"/>
              </a:spcBef>
              <a:spcAft>
                <a:spcPts val="0"/>
              </a:spcAft>
              <a:buClr>
                <a:schemeClr val="lt1"/>
              </a:buClr>
              <a:buSzPts val="1100"/>
              <a:buNone/>
              <a:defRPr sz="1100"/>
            </a:lvl2pPr>
            <a:lvl3pPr marL="1371600" lvl="2" indent="-228600" algn="l" rtl="0">
              <a:lnSpc>
                <a:spcPct val="120000"/>
              </a:lnSpc>
              <a:spcBef>
                <a:spcPts val="400"/>
              </a:spcBef>
              <a:spcAft>
                <a:spcPts val="0"/>
              </a:spcAft>
              <a:buClr>
                <a:schemeClr val="lt1"/>
              </a:buClr>
              <a:buSzPts val="900"/>
              <a:buNone/>
              <a:defRPr sz="900"/>
            </a:lvl3pPr>
            <a:lvl4pPr marL="1828800" lvl="3" indent="-228600" algn="l" rtl="0">
              <a:lnSpc>
                <a:spcPct val="120000"/>
              </a:lnSpc>
              <a:spcBef>
                <a:spcPts val="400"/>
              </a:spcBef>
              <a:spcAft>
                <a:spcPts val="0"/>
              </a:spcAft>
              <a:buClr>
                <a:schemeClr val="lt1"/>
              </a:buClr>
              <a:buSzPts val="800"/>
              <a:buNone/>
              <a:defRPr sz="800"/>
            </a:lvl4pPr>
            <a:lvl5pPr marL="2286000" lvl="4" indent="-228600" algn="l" rtl="0">
              <a:lnSpc>
                <a:spcPct val="120000"/>
              </a:lnSpc>
              <a:spcBef>
                <a:spcPts val="400"/>
              </a:spcBef>
              <a:spcAft>
                <a:spcPts val="0"/>
              </a:spcAft>
              <a:buClr>
                <a:schemeClr val="lt1"/>
              </a:buClr>
              <a:buSzPts val="800"/>
              <a:buNone/>
              <a:defRPr sz="800"/>
            </a:lvl5pPr>
            <a:lvl6pPr marL="2743200" lvl="5" indent="-228600" algn="l" rtl="0">
              <a:lnSpc>
                <a:spcPct val="120000"/>
              </a:lnSpc>
              <a:spcBef>
                <a:spcPts val="400"/>
              </a:spcBef>
              <a:spcAft>
                <a:spcPts val="0"/>
              </a:spcAft>
              <a:buClr>
                <a:schemeClr val="lt1"/>
              </a:buClr>
              <a:buSzPts val="800"/>
              <a:buNone/>
              <a:defRPr sz="800"/>
            </a:lvl6pPr>
            <a:lvl7pPr marL="3200400" lvl="6" indent="-228600" algn="l" rtl="0">
              <a:lnSpc>
                <a:spcPct val="120000"/>
              </a:lnSpc>
              <a:spcBef>
                <a:spcPts val="400"/>
              </a:spcBef>
              <a:spcAft>
                <a:spcPts val="0"/>
              </a:spcAft>
              <a:buClr>
                <a:schemeClr val="lt1"/>
              </a:buClr>
              <a:buSzPts val="800"/>
              <a:buNone/>
              <a:defRPr sz="800"/>
            </a:lvl7pPr>
            <a:lvl8pPr marL="3657600" lvl="7" indent="-228600" algn="l" rtl="0">
              <a:lnSpc>
                <a:spcPct val="120000"/>
              </a:lnSpc>
              <a:spcBef>
                <a:spcPts val="400"/>
              </a:spcBef>
              <a:spcAft>
                <a:spcPts val="0"/>
              </a:spcAft>
              <a:buClr>
                <a:schemeClr val="lt1"/>
              </a:buClr>
              <a:buSzPts val="800"/>
              <a:buNone/>
              <a:defRPr sz="800"/>
            </a:lvl8pPr>
            <a:lvl9pPr marL="4114800" lvl="8" indent="-228600" algn="l" rtl="0">
              <a:lnSpc>
                <a:spcPct val="120000"/>
              </a:lnSpc>
              <a:spcBef>
                <a:spcPts val="400"/>
              </a:spcBef>
              <a:spcAft>
                <a:spcPts val="0"/>
              </a:spcAft>
              <a:buClr>
                <a:schemeClr val="lt1"/>
              </a:buClr>
              <a:buSzPts val="800"/>
              <a:buNone/>
              <a:defRPr sz="800"/>
            </a:lvl9pPr>
          </a:lstStyle>
          <a:p>
            <a:endParaRPr/>
          </a:p>
        </p:txBody>
      </p:sp>
      <p:sp>
        <p:nvSpPr>
          <p:cNvPr id="117" name="Google Shape;117;p23"/>
          <p:cNvSpPr txBox="1">
            <a:spLocks noGrp="1"/>
          </p:cNvSpPr>
          <p:nvPr>
            <p:ph type="dt" idx="10"/>
          </p:nvPr>
        </p:nvSpPr>
        <p:spPr>
          <a:xfrm>
            <a:off x="5759052" y="4412456"/>
            <a:ext cx="20574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8" name="Google Shape;118;p23"/>
          <p:cNvSpPr txBox="1">
            <a:spLocks noGrp="1"/>
          </p:cNvSpPr>
          <p:nvPr>
            <p:ph type="ftr" idx="11"/>
          </p:nvPr>
        </p:nvSpPr>
        <p:spPr>
          <a:xfrm>
            <a:off x="685346" y="4412456"/>
            <a:ext cx="50046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9" name="Google Shape;119;p23"/>
          <p:cNvSpPr txBox="1">
            <a:spLocks noGrp="1"/>
          </p:cNvSpPr>
          <p:nvPr>
            <p:ph type="sldNum" idx="12"/>
          </p:nvPr>
        </p:nvSpPr>
        <p:spPr>
          <a:xfrm>
            <a:off x="7885508" y="4412456"/>
            <a:ext cx="565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20"/>
        <p:cNvGrpSpPr/>
        <p:nvPr/>
      </p:nvGrpSpPr>
      <p:grpSpPr>
        <a:xfrm>
          <a:off x="0" y="0"/>
          <a:ext cx="0" cy="0"/>
          <a:chOff x="0" y="0"/>
          <a:chExt cx="0" cy="0"/>
        </a:xfrm>
      </p:grpSpPr>
      <p:sp>
        <p:nvSpPr>
          <p:cNvPr id="121" name="Google Shape;121;p24"/>
          <p:cNvSpPr txBox="1">
            <a:spLocks noGrp="1"/>
          </p:cNvSpPr>
          <p:nvPr>
            <p:ph type="title"/>
          </p:nvPr>
        </p:nvSpPr>
        <p:spPr>
          <a:xfrm>
            <a:off x="685346" y="457200"/>
            <a:ext cx="7765200" cy="2568600"/>
          </a:xfrm>
          <a:prstGeom prst="rect">
            <a:avLst/>
          </a:prstGeom>
          <a:noFill/>
          <a:ln>
            <a:noFill/>
          </a:ln>
        </p:spPr>
        <p:txBody>
          <a:bodyPr spcFirstLastPara="1" wrap="square" lIns="68575" tIns="34275" rIns="68575" bIns="34275" anchor="ctr" anchorCtr="0">
            <a:normAutofit/>
          </a:bodyPr>
          <a:lstStyle>
            <a:lvl1pPr lvl="0" algn="ctr" rtl="0">
              <a:lnSpc>
                <a:spcPct val="90000"/>
              </a:lnSpc>
              <a:spcBef>
                <a:spcPts val="0"/>
              </a:spcBef>
              <a:spcAft>
                <a:spcPts val="0"/>
              </a:spcAft>
              <a:buClr>
                <a:schemeClr val="lt1"/>
              </a:buClr>
              <a:buSzPts val="2400"/>
              <a:buFont typeface="Bookman Old Style"/>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22" name="Google Shape;122;p24"/>
          <p:cNvSpPr txBox="1">
            <a:spLocks noGrp="1"/>
          </p:cNvSpPr>
          <p:nvPr>
            <p:ph type="body" idx="1"/>
          </p:nvPr>
        </p:nvSpPr>
        <p:spPr>
          <a:xfrm>
            <a:off x="685346" y="3153615"/>
            <a:ext cx="7765200" cy="1194000"/>
          </a:xfrm>
          <a:prstGeom prst="rect">
            <a:avLst/>
          </a:prstGeom>
          <a:noFill/>
          <a:ln>
            <a:noFill/>
          </a:ln>
        </p:spPr>
        <p:txBody>
          <a:bodyPr spcFirstLastPara="1" wrap="square" lIns="68575" tIns="34275" rIns="68575" bIns="34275" anchor="ctr" anchorCtr="0">
            <a:normAutofit/>
          </a:bodyPr>
          <a:lstStyle>
            <a:lvl1pPr marL="457200" lvl="0" indent="-228600" algn="ctr" rtl="0">
              <a:lnSpc>
                <a:spcPct val="120000"/>
              </a:lnSpc>
              <a:spcBef>
                <a:spcPts val="800"/>
              </a:spcBef>
              <a:spcAft>
                <a:spcPts val="0"/>
              </a:spcAft>
              <a:buClr>
                <a:schemeClr val="lt1"/>
              </a:buClr>
              <a:buSzPts val="1200"/>
              <a:buNone/>
              <a:defRPr sz="1200"/>
            </a:lvl1pPr>
            <a:lvl2pPr marL="914400" lvl="1" indent="-228600" algn="l" rtl="0">
              <a:lnSpc>
                <a:spcPct val="120000"/>
              </a:lnSpc>
              <a:spcBef>
                <a:spcPts val="400"/>
              </a:spcBef>
              <a:spcAft>
                <a:spcPts val="0"/>
              </a:spcAft>
              <a:buClr>
                <a:schemeClr val="lt1"/>
              </a:buClr>
              <a:buSzPts val="1100"/>
              <a:buNone/>
              <a:defRPr sz="1100"/>
            </a:lvl2pPr>
            <a:lvl3pPr marL="1371600" lvl="2" indent="-228600" algn="l" rtl="0">
              <a:lnSpc>
                <a:spcPct val="120000"/>
              </a:lnSpc>
              <a:spcBef>
                <a:spcPts val="400"/>
              </a:spcBef>
              <a:spcAft>
                <a:spcPts val="0"/>
              </a:spcAft>
              <a:buClr>
                <a:schemeClr val="lt1"/>
              </a:buClr>
              <a:buSzPts val="900"/>
              <a:buNone/>
              <a:defRPr sz="900"/>
            </a:lvl3pPr>
            <a:lvl4pPr marL="1828800" lvl="3" indent="-228600" algn="l" rtl="0">
              <a:lnSpc>
                <a:spcPct val="120000"/>
              </a:lnSpc>
              <a:spcBef>
                <a:spcPts val="400"/>
              </a:spcBef>
              <a:spcAft>
                <a:spcPts val="0"/>
              </a:spcAft>
              <a:buClr>
                <a:schemeClr val="lt1"/>
              </a:buClr>
              <a:buSzPts val="800"/>
              <a:buNone/>
              <a:defRPr sz="800"/>
            </a:lvl4pPr>
            <a:lvl5pPr marL="2286000" lvl="4" indent="-228600" algn="l" rtl="0">
              <a:lnSpc>
                <a:spcPct val="120000"/>
              </a:lnSpc>
              <a:spcBef>
                <a:spcPts val="400"/>
              </a:spcBef>
              <a:spcAft>
                <a:spcPts val="0"/>
              </a:spcAft>
              <a:buClr>
                <a:schemeClr val="lt1"/>
              </a:buClr>
              <a:buSzPts val="800"/>
              <a:buNone/>
              <a:defRPr sz="800"/>
            </a:lvl5pPr>
            <a:lvl6pPr marL="2743200" lvl="5" indent="-228600" algn="l" rtl="0">
              <a:lnSpc>
                <a:spcPct val="120000"/>
              </a:lnSpc>
              <a:spcBef>
                <a:spcPts val="400"/>
              </a:spcBef>
              <a:spcAft>
                <a:spcPts val="0"/>
              </a:spcAft>
              <a:buClr>
                <a:schemeClr val="lt1"/>
              </a:buClr>
              <a:buSzPts val="800"/>
              <a:buNone/>
              <a:defRPr sz="800"/>
            </a:lvl6pPr>
            <a:lvl7pPr marL="3200400" lvl="6" indent="-228600" algn="l" rtl="0">
              <a:lnSpc>
                <a:spcPct val="120000"/>
              </a:lnSpc>
              <a:spcBef>
                <a:spcPts val="400"/>
              </a:spcBef>
              <a:spcAft>
                <a:spcPts val="0"/>
              </a:spcAft>
              <a:buClr>
                <a:schemeClr val="lt1"/>
              </a:buClr>
              <a:buSzPts val="800"/>
              <a:buNone/>
              <a:defRPr sz="800"/>
            </a:lvl7pPr>
            <a:lvl8pPr marL="3657600" lvl="7" indent="-228600" algn="l" rtl="0">
              <a:lnSpc>
                <a:spcPct val="120000"/>
              </a:lnSpc>
              <a:spcBef>
                <a:spcPts val="400"/>
              </a:spcBef>
              <a:spcAft>
                <a:spcPts val="0"/>
              </a:spcAft>
              <a:buClr>
                <a:schemeClr val="lt1"/>
              </a:buClr>
              <a:buSzPts val="800"/>
              <a:buNone/>
              <a:defRPr sz="800"/>
            </a:lvl8pPr>
            <a:lvl9pPr marL="4114800" lvl="8" indent="-228600" algn="l" rtl="0">
              <a:lnSpc>
                <a:spcPct val="120000"/>
              </a:lnSpc>
              <a:spcBef>
                <a:spcPts val="400"/>
              </a:spcBef>
              <a:spcAft>
                <a:spcPts val="0"/>
              </a:spcAft>
              <a:buClr>
                <a:schemeClr val="lt1"/>
              </a:buClr>
              <a:buSzPts val="800"/>
              <a:buNone/>
              <a:defRPr sz="800"/>
            </a:lvl9pPr>
          </a:lstStyle>
          <a:p>
            <a:endParaRPr/>
          </a:p>
        </p:txBody>
      </p:sp>
      <p:sp>
        <p:nvSpPr>
          <p:cNvPr id="123" name="Google Shape;123;p24"/>
          <p:cNvSpPr txBox="1">
            <a:spLocks noGrp="1"/>
          </p:cNvSpPr>
          <p:nvPr>
            <p:ph type="dt" idx="10"/>
          </p:nvPr>
        </p:nvSpPr>
        <p:spPr>
          <a:xfrm>
            <a:off x="5759052" y="4412456"/>
            <a:ext cx="20574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4" name="Google Shape;124;p24"/>
          <p:cNvSpPr txBox="1">
            <a:spLocks noGrp="1"/>
          </p:cNvSpPr>
          <p:nvPr>
            <p:ph type="ftr" idx="11"/>
          </p:nvPr>
        </p:nvSpPr>
        <p:spPr>
          <a:xfrm>
            <a:off x="685346" y="4412456"/>
            <a:ext cx="50046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5" name="Google Shape;125;p24"/>
          <p:cNvSpPr txBox="1">
            <a:spLocks noGrp="1"/>
          </p:cNvSpPr>
          <p:nvPr>
            <p:ph type="sldNum" idx="12"/>
          </p:nvPr>
        </p:nvSpPr>
        <p:spPr>
          <a:xfrm>
            <a:off x="7885508" y="4412456"/>
            <a:ext cx="565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26"/>
        <p:cNvGrpSpPr/>
        <p:nvPr/>
      </p:nvGrpSpPr>
      <p:grpSpPr>
        <a:xfrm>
          <a:off x="0" y="0"/>
          <a:ext cx="0" cy="0"/>
          <a:chOff x="0" y="0"/>
          <a:chExt cx="0" cy="0"/>
        </a:xfrm>
      </p:grpSpPr>
      <p:sp>
        <p:nvSpPr>
          <p:cNvPr id="127" name="Google Shape;127;p25"/>
          <p:cNvSpPr txBox="1">
            <a:spLocks noGrp="1"/>
          </p:cNvSpPr>
          <p:nvPr>
            <p:ph type="title"/>
          </p:nvPr>
        </p:nvSpPr>
        <p:spPr>
          <a:xfrm>
            <a:off x="1084659" y="457200"/>
            <a:ext cx="6977100" cy="2244600"/>
          </a:xfrm>
          <a:prstGeom prst="rect">
            <a:avLst/>
          </a:prstGeom>
          <a:noFill/>
          <a:ln>
            <a:noFill/>
          </a:ln>
        </p:spPr>
        <p:txBody>
          <a:bodyPr spcFirstLastPara="1" wrap="square" lIns="68575" tIns="34275" rIns="68575" bIns="34275" anchor="ctr" anchorCtr="0">
            <a:normAutofit/>
          </a:bodyPr>
          <a:lstStyle>
            <a:lvl1pPr lvl="0" algn="ctr" rtl="0">
              <a:lnSpc>
                <a:spcPct val="90000"/>
              </a:lnSpc>
              <a:spcBef>
                <a:spcPts val="0"/>
              </a:spcBef>
              <a:spcAft>
                <a:spcPts val="0"/>
              </a:spcAft>
              <a:buClr>
                <a:schemeClr val="lt1"/>
              </a:buClr>
              <a:buSzPts val="2400"/>
              <a:buFont typeface="Bookman Old Style"/>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28" name="Google Shape;128;p25"/>
          <p:cNvSpPr txBox="1">
            <a:spLocks noGrp="1"/>
          </p:cNvSpPr>
          <p:nvPr>
            <p:ph type="body" idx="1"/>
          </p:nvPr>
        </p:nvSpPr>
        <p:spPr>
          <a:xfrm>
            <a:off x="1290483" y="2707524"/>
            <a:ext cx="6564300" cy="320100"/>
          </a:xfrm>
          <a:prstGeom prst="rect">
            <a:avLst/>
          </a:prstGeom>
          <a:noFill/>
          <a:ln>
            <a:noFill/>
          </a:ln>
        </p:spPr>
        <p:txBody>
          <a:bodyPr spcFirstLastPara="1" wrap="square" lIns="68575" tIns="34275" rIns="68575" bIns="34275" anchor="t" anchorCtr="0">
            <a:normAutofit/>
          </a:bodyPr>
          <a:lstStyle>
            <a:lvl1pPr marL="457200" lvl="0" indent="-228600" algn="r" rtl="0">
              <a:lnSpc>
                <a:spcPct val="120000"/>
              </a:lnSpc>
              <a:spcBef>
                <a:spcPts val="800"/>
              </a:spcBef>
              <a:spcAft>
                <a:spcPts val="0"/>
              </a:spcAft>
              <a:buClr>
                <a:schemeClr val="lt1"/>
              </a:buClr>
              <a:buSzPts val="1100"/>
              <a:buNone/>
              <a:defRPr sz="1100"/>
            </a:lvl1pPr>
            <a:lvl2pPr marL="914400" lvl="1" indent="-228600" algn="l" rtl="0">
              <a:lnSpc>
                <a:spcPct val="120000"/>
              </a:lnSpc>
              <a:spcBef>
                <a:spcPts val="400"/>
              </a:spcBef>
              <a:spcAft>
                <a:spcPts val="0"/>
              </a:spcAft>
              <a:buClr>
                <a:schemeClr val="lt1"/>
              </a:buClr>
              <a:buSzPts val="1100"/>
              <a:buNone/>
              <a:defRPr sz="1100"/>
            </a:lvl2pPr>
            <a:lvl3pPr marL="1371600" lvl="2" indent="-228600" algn="l" rtl="0">
              <a:lnSpc>
                <a:spcPct val="120000"/>
              </a:lnSpc>
              <a:spcBef>
                <a:spcPts val="400"/>
              </a:spcBef>
              <a:spcAft>
                <a:spcPts val="0"/>
              </a:spcAft>
              <a:buClr>
                <a:schemeClr val="lt1"/>
              </a:buClr>
              <a:buSzPts val="900"/>
              <a:buNone/>
              <a:defRPr sz="900"/>
            </a:lvl3pPr>
            <a:lvl4pPr marL="1828800" lvl="3" indent="-228600" algn="l" rtl="0">
              <a:lnSpc>
                <a:spcPct val="120000"/>
              </a:lnSpc>
              <a:spcBef>
                <a:spcPts val="400"/>
              </a:spcBef>
              <a:spcAft>
                <a:spcPts val="0"/>
              </a:spcAft>
              <a:buClr>
                <a:schemeClr val="lt1"/>
              </a:buClr>
              <a:buSzPts val="800"/>
              <a:buNone/>
              <a:defRPr sz="800"/>
            </a:lvl4pPr>
            <a:lvl5pPr marL="2286000" lvl="4" indent="-228600" algn="l" rtl="0">
              <a:lnSpc>
                <a:spcPct val="120000"/>
              </a:lnSpc>
              <a:spcBef>
                <a:spcPts val="400"/>
              </a:spcBef>
              <a:spcAft>
                <a:spcPts val="0"/>
              </a:spcAft>
              <a:buClr>
                <a:schemeClr val="lt1"/>
              </a:buClr>
              <a:buSzPts val="800"/>
              <a:buNone/>
              <a:defRPr sz="800"/>
            </a:lvl5pPr>
            <a:lvl6pPr marL="2743200" lvl="5" indent="-228600" algn="l" rtl="0">
              <a:lnSpc>
                <a:spcPct val="120000"/>
              </a:lnSpc>
              <a:spcBef>
                <a:spcPts val="400"/>
              </a:spcBef>
              <a:spcAft>
                <a:spcPts val="0"/>
              </a:spcAft>
              <a:buClr>
                <a:schemeClr val="lt1"/>
              </a:buClr>
              <a:buSzPts val="800"/>
              <a:buNone/>
              <a:defRPr sz="800"/>
            </a:lvl6pPr>
            <a:lvl7pPr marL="3200400" lvl="6" indent="-228600" algn="l" rtl="0">
              <a:lnSpc>
                <a:spcPct val="120000"/>
              </a:lnSpc>
              <a:spcBef>
                <a:spcPts val="400"/>
              </a:spcBef>
              <a:spcAft>
                <a:spcPts val="0"/>
              </a:spcAft>
              <a:buClr>
                <a:schemeClr val="lt1"/>
              </a:buClr>
              <a:buSzPts val="800"/>
              <a:buNone/>
              <a:defRPr sz="800"/>
            </a:lvl7pPr>
            <a:lvl8pPr marL="3657600" lvl="7" indent="-228600" algn="l" rtl="0">
              <a:lnSpc>
                <a:spcPct val="120000"/>
              </a:lnSpc>
              <a:spcBef>
                <a:spcPts val="400"/>
              </a:spcBef>
              <a:spcAft>
                <a:spcPts val="0"/>
              </a:spcAft>
              <a:buClr>
                <a:schemeClr val="lt1"/>
              </a:buClr>
              <a:buSzPts val="800"/>
              <a:buNone/>
              <a:defRPr sz="800"/>
            </a:lvl8pPr>
            <a:lvl9pPr marL="4114800" lvl="8" indent="-228600" algn="l" rtl="0">
              <a:lnSpc>
                <a:spcPct val="120000"/>
              </a:lnSpc>
              <a:spcBef>
                <a:spcPts val="400"/>
              </a:spcBef>
              <a:spcAft>
                <a:spcPts val="0"/>
              </a:spcAft>
              <a:buClr>
                <a:schemeClr val="lt1"/>
              </a:buClr>
              <a:buSzPts val="800"/>
              <a:buNone/>
              <a:defRPr sz="800"/>
            </a:lvl9pPr>
          </a:lstStyle>
          <a:p>
            <a:endParaRPr/>
          </a:p>
        </p:txBody>
      </p:sp>
      <p:sp>
        <p:nvSpPr>
          <p:cNvPr id="129" name="Google Shape;129;p25"/>
          <p:cNvSpPr txBox="1">
            <a:spLocks noGrp="1"/>
          </p:cNvSpPr>
          <p:nvPr>
            <p:ph type="body" idx="2"/>
          </p:nvPr>
        </p:nvSpPr>
        <p:spPr>
          <a:xfrm>
            <a:off x="685346" y="3153616"/>
            <a:ext cx="7765200" cy="1189800"/>
          </a:xfrm>
          <a:prstGeom prst="rect">
            <a:avLst/>
          </a:prstGeom>
          <a:noFill/>
          <a:ln>
            <a:noFill/>
          </a:ln>
        </p:spPr>
        <p:txBody>
          <a:bodyPr spcFirstLastPara="1" wrap="square" lIns="68575" tIns="34275" rIns="68575" bIns="34275" anchor="ctr" anchorCtr="0">
            <a:normAutofit/>
          </a:bodyPr>
          <a:lstStyle>
            <a:lvl1pPr marL="457200" lvl="0" indent="-228600" algn="ctr" rtl="0">
              <a:lnSpc>
                <a:spcPct val="120000"/>
              </a:lnSpc>
              <a:spcBef>
                <a:spcPts val="800"/>
              </a:spcBef>
              <a:spcAft>
                <a:spcPts val="0"/>
              </a:spcAft>
              <a:buClr>
                <a:schemeClr val="lt1"/>
              </a:buClr>
              <a:buSzPts val="1200"/>
              <a:buNone/>
              <a:defRPr sz="1200"/>
            </a:lvl1pPr>
            <a:lvl2pPr marL="914400" lvl="1" indent="-228600" algn="l" rtl="0">
              <a:lnSpc>
                <a:spcPct val="120000"/>
              </a:lnSpc>
              <a:spcBef>
                <a:spcPts val="400"/>
              </a:spcBef>
              <a:spcAft>
                <a:spcPts val="0"/>
              </a:spcAft>
              <a:buClr>
                <a:schemeClr val="lt1"/>
              </a:buClr>
              <a:buSzPts val="1100"/>
              <a:buNone/>
              <a:defRPr sz="1100"/>
            </a:lvl2pPr>
            <a:lvl3pPr marL="1371600" lvl="2" indent="-228600" algn="l" rtl="0">
              <a:lnSpc>
                <a:spcPct val="120000"/>
              </a:lnSpc>
              <a:spcBef>
                <a:spcPts val="400"/>
              </a:spcBef>
              <a:spcAft>
                <a:spcPts val="0"/>
              </a:spcAft>
              <a:buClr>
                <a:schemeClr val="lt1"/>
              </a:buClr>
              <a:buSzPts val="900"/>
              <a:buNone/>
              <a:defRPr sz="900"/>
            </a:lvl3pPr>
            <a:lvl4pPr marL="1828800" lvl="3" indent="-228600" algn="l" rtl="0">
              <a:lnSpc>
                <a:spcPct val="120000"/>
              </a:lnSpc>
              <a:spcBef>
                <a:spcPts val="400"/>
              </a:spcBef>
              <a:spcAft>
                <a:spcPts val="0"/>
              </a:spcAft>
              <a:buClr>
                <a:schemeClr val="lt1"/>
              </a:buClr>
              <a:buSzPts val="800"/>
              <a:buNone/>
              <a:defRPr sz="800"/>
            </a:lvl4pPr>
            <a:lvl5pPr marL="2286000" lvl="4" indent="-228600" algn="l" rtl="0">
              <a:lnSpc>
                <a:spcPct val="120000"/>
              </a:lnSpc>
              <a:spcBef>
                <a:spcPts val="400"/>
              </a:spcBef>
              <a:spcAft>
                <a:spcPts val="0"/>
              </a:spcAft>
              <a:buClr>
                <a:schemeClr val="lt1"/>
              </a:buClr>
              <a:buSzPts val="800"/>
              <a:buNone/>
              <a:defRPr sz="800"/>
            </a:lvl5pPr>
            <a:lvl6pPr marL="2743200" lvl="5" indent="-228600" algn="l" rtl="0">
              <a:lnSpc>
                <a:spcPct val="120000"/>
              </a:lnSpc>
              <a:spcBef>
                <a:spcPts val="400"/>
              </a:spcBef>
              <a:spcAft>
                <a:spcPts val="0"/>
              </a:spcAft>
              <a:buClr>
                <a:schemeClr val="lt1"/>
              </a:buClr>
              <a:buSzPts val="800"/>
              <a:buNone/>
              <a:defRPr sz="800"/>
            </a:lvl6pPr>
            <a:lvl7pPr marL="3200400" lvl="6" indent="-228600" algn="l" rtl="0">
              <a:lnSpc>
                <a:spcPct val="120000"/>
              </a:lnSpc>
              <a:spcBef>
                <a:spcPts val="400"/>
              </a:spcBef>
              <a:spcAft>
                <a:spcPts val="0"/>
              </a:spcAft>
              <a:buClr>
                <a:schemeClr val="lt1"/>
              </a:buClr>
              <a:buSzPts val="800"/>
              <a:buNone/>
              <a:defRPr sz="800"/>
            </a:lvl7pPr>
            <a:lvl8pPr marL="3657600" lvl="7" indent="-228600" algn="l" rtl="0">
              <a:lnSpc>
                <a:spcPct val="120000"/>
              </a:lnSpc>
              <a:spcBef>
                <a:spcPts val="400"/>
              </a:spcBef>
              <a:spcAft>
                <a:spcPts val="0"/>
              </a:spcAft>
              <a:buClr>
                <a:schemeClr val="lt1"/>
              </a:buClr>
              <a:buSzPts val="800"/>
              <a:buNone/>
              <a:defRPr sz="800"/>
            </a:lvl8pPr>
            <a:lvl9pPr marL="4114800" lvl="8" indent="-228600" algn="l" rtl="0">
              <a:lnSpc>
                <a:spcPct val="120000"/>
              </a:lnSpc>
              <a:spcBef>
                <a:spcPts val="400"/>
              </a:spcBef>
              <a:spcAft>
                <a:spcPts val="0"/>
              </a:spcAft>
              <a:buClr>
                <a:schemeClr val="lt1"/>
              </a:buClr>
              <a:buSzPts val="800"/>
              <a:buNone/>
              <a:defRPr sz="800"/>
            </a:lvl9pPr>
          </a:lstStyle>
          <a:p>
            <a:endParaRPr/>
          </a:p>
        </p:txBody>
      </p:sp>
      <p:sp>
        <p:nvSpPr>
          <p:cNvPr id="130" name="Google Shape;130;p25"/>
          <p:cNvSpPr txBox="1">
            <a:spLocks noGrp="1"/>
          </p:cNvSpPr>
          <p:nvPr>
            <p:ph type="dt" idx="10"/>
          </p:nvPr>
        </p:nvSpPr>
        <p:spPr>
          <a:xfrm>
            <a:off x="5759052" y="4412456"/>
            <a:ext cx="20574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1" name="Google Shape;131;p25"/>
          <p:cNvSpPr txBox="1">
            <a:spLocks noGrp="1"/>
          </p:cNvSpPr>
          <p:nvPr>
            <p:ph type="ftr" idx="11"/>
          </p:nvPr>
        </p:nvSpPr>
        <p:spPr>
          <a:xfrm>
            <a:off x="685346" y="4412456"/>
            <a:ext cx="50046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2" name="Google Shape;132;p25"/>
          <p:cNvSpPr txBox="1">
            <a:spLocks noGrp="1"/>
          </p:cNvSpPr>
          <p:nvPr>
            <p:ph type="sldNum" idx="12"/>
          </p:nvPr>
        </p:nvSpPr>
        <p:spPr>
          <a:xfrm>
            <a:off x="7885508" y="4412456"/>
            <a:ext cx="565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33" name="Google Shape;133;p25"/>
          <p:cNvSpPr txBox="1"/>
          <p:nvPr/>
        </p:nvSpPr>
        <p:spPr>
          <a:xfrm>
            <a:off x="627459" y="551431"/>
            <a:ext cx="457200" cy="4386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Clr>
                <a:schemeClr val="lt1"/>
              </a:buClr>
              <a:buSzPts val="6000"/>
              <a:buFont typeface="Rockwell"/>
              <a:buNone/>
            </a:pPr>
            <a:r>
              <a:rPr lang="en" sz="6000" b="0" cap="none">
                <a:solidFill>
                  <a:schemeClr val="lt1"/>
                </a:solidFill>
                <a:latin typeface="Rockwell"/>
                <a:ea typeface="Rockwell"/>
                <a:cs typeface="Rockwell"/>
                <a:sym typeface="Rockwell"/>
              </a:rPr>
              <a:t>“</a:t>
            </a:r>
            <a:endParaRPr sz="1100"/>
          </a:p>
        </p:txBody>
      </p:sp>
      <p:sp>
        <p:nvSpPr>
          <p:cNvPr id="134" name="Google Shape;134;p25"/>
          <p:cNvSpPr txBox="1"/>
          <p:nvPr/>
        </p:nvSpPr>
        <p:spPr>
          <a:xfrm>
            <a:off x="7993467" y="2229070"/>
            <a:ext cx="457200" cy="4386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Clr>
                <a:schemeClr val="lt1"/>
              </a:buClr>
              <a:buSzPts val="6000"/>
              <a:buFont typeface="Rockwell"/>
              <a:buNone/>
            </a:pPr>
            <a:r>
              <a:rPr lang="en" sz="6000" b="0" cap="none">
                <a:solidFill>
                  <a:schemeClr val="lt1"/>
                </a:solidFill>
                <a:latin typeface="Rockwell"/>
                <a:ea typeface="Rockwell"/>
                <a:cs typeface="Rockwell"/>
                <a:sym typeface="Rockwell"/>
              </a:rPr>
              <a:t>”</a:t>
            </a:r>
            <a:endParaRPr sz="110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35"/>
        <p:cNvGrpSpPr/>
        <p:nvPr/>
      </p:nvGrpSpPr>
      <p:grpSpPr>
        <a:xfrm>
          <a:off x="0" y="0"/>
          <a:ext cx="0" cy="0"/>
          <a:chOff x="0" y="0"/>
          <a:chExt cx="0" cy="0"/>
        </a:xfrm>
      </p:grpSpPr>
      <p:sp>
        <p:nvSpPr>
          <p:cNvPr id="136" name="Google Shape;136;p26"/>
          <p:cNvSpPr txBox="1">
            <a:spLocks noGrp="1"/>
          </p:cNvSpPr>
          <p:nvPr>
            <p:ph type="title"/>
          </p:nvPr>
        </p:nvSpPr>
        <p:spPr>
          <a:xfrm>
            <a:off x="685354" y="1595206"/>
            <a:ext cx="7766400" cy="1884000"/>
          </a:xfrm>
          <a:prstGeom prst="rect">
            <a:avLst/>
          </a:prstGeom>
          <a:noFill/>
          <a:ln>
            <a:noFill/>
          </a:ln>
        </p:spPr>
        <p:txBody>
          <a:bodyPr spcFirstLastPara="1" wrap="square" lIns="68575" tIns="34275" rIns="68575" bIns="34275" anchor="b" anchorCtr="0">
            <a:normAutofit/>
          </a:bodyPr>
          <a:lstStyle>
            <a:lvl1pPr lvl="0" algn="ctr" rtl="0">
              <a:lnSpc>
                <a:spcPct val="90000"/>
              </a:lnSpc>
              <a:spcBef>
                <a:spcPts val="0"/>
              </a:spcBef>
              <a:spcAft>
                <a:spcPts val="0"/>
              </a:spcAft>
              <a:buClr>
                <a:schemeClr val="lt1"/>
              </a:buClr>
              <a:buSzPts val="2400"/>
              <a:buFont typeface="Bookman Old Style"/>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37" name="Google Shape;137;p26"/>
          <p:cNvSpPr txBox="1">
            <a:spLocks noGrp="1"/>
          </p:cNvSpPr>
          <p:nvPr>
            <p:ph type="body" idx="1"/>
          </p:nvPr>
        </p:nvSpPr>
        <p:spPr>
          <a:xfrm>
            <a:off x="685346" y="3487917"/>
            <a:ext cx="7765200" cy="855600"/>
          </a:xfrm>
          <a:prstGeom prst="rect">
            <a:avLst/>
          </a:prstGeom>
          <a:noFill/>
          <a:ln>
            <a:noFill/>
          </a:ln>
        </p:spPr>
        <p:txBody>
          <a:bodyPr spcFirstLastPara="1" wrap="square" lIns="68575" tIns="34275" rIns="68575" bIns="34275" anchor="t" anchorCtr="0">
            <a:normAutofit/>
          </a:bodyPr>
          <a:lstStyle>
            <a:lvl1pPr marL="457200" lvl="0" indent="-228600" algn="ctr" rtl="0">
              <a:lnSpc>
                <a:spcPct val="120000"/>
              </a:lnSpc>
              <a:spcBef>
                <a:spcPts val="800"/>
              </a:spcBef>
              <a:spcAft>
                <a:spcPts val="0"/>
              </a:spcAft>
              <a:buClr>
                <a:schemeClr val="lt1"/>
              </a:buClr>
              <a:buSzPts val="1200"/>
              <a:buNone/>
              <a:defRPr sz="1200"/>
            </a:lvl1pPr>
            <a:lvl2pPr marL="914400" lvl="1" indent="-228600" algn="l" rtl="0">
              <a:lnSpc>
                <a:spcPct val="120000"/>
              </a:lnSpc>
              <a:spcBef>
                <a:spcPts val="400"/>
              </a:spcBef>
              <a:spcAft>
                <a:spcPts val="0"/>
              </a:spcAft>
              <a:buClr>
                <a:schemeClr val="lt1"/>
              </a:buClr>
              <a:buSzPts val="1100"/>
              <a:buNone/>
              <a:defRPr sz="1100"/>
            </a:lvl2pPr>
            <a:lvl3pPr marL="1371600" lvl="2" indent="-228600" algn="l" rtl="0">
              <a:lnSpc>
                <a:spcPct val="120000"/>
              </a:lnSpc>
              <a:spcBef>
                <a:spcPts val="400"/>
              </a:spcBef>
              <a:spcAft>
                <a:spcPts val="0"/>
              </a:spcAft>
              <a:buClr>
                <a:schemeClr val="lt1"/>
              </a:buClr>
              <a:buSzPts val="900"/>
              <a:buNone/>
              <a:defRPr sz="900"/>
            </a:lvl3pPr>
            <a:lvl4pPr marL="1828800" lvl="3" indent="-228600" algn="l" rtl="0">
              <a:lnSpc>
                <a:spcPct val="120000"/>
              </a:lnSpc>
              <a:spcBef>
                <a:spcPts val="400"/>
              </a:spcBef>
              <a:spcAft>
                <a:spcPts val="0"/>
              </a:spcAft>
              <a:buClr>
                <a:schemeClr val="lt1"/>
              </a:buClr>
              <a:buSzPts val="800"/>
              <a:buNone/>
              <a:defRPr sz="800"/>
            </a:lvl4pPr>
            <a:lvl5pPr marL="2286000" lvl="4" indent="-228600" algn="l" rtl="0">
              <a:lnSpc>
                <a:spcPct val="120000"/>
              </a:lnSpc>
              <a:spcBef>
                <a:spcPts val="400"/>
              </a:spcBef>
              <a:spcAft>
                <a:spcPts val="0"/>
              </a:spcAft>
              <a:buClr>
                <a:schemeClr val="lt1"/>
              </a:buClr>
              <a:buSzPts val="800"/>
              <a:buNone/>
              <a:defRPr sz="800"/>
            </a:lvl5pPr>
            <a:lvl6pPr marL="2743200" lvl="5" indent="-228600" algn="l" rtl="0">
              <a:lnSpc>
                <a:spcPct val="120000"/>
              </a:lnSpc>
              <a:spcBef>
                <a:spcPts val="400"/>
              </a:spcBef>
              <a:spcAft>
                <a:spcPts val="0"/>
              </a:spcAft>
              <a:buClr>
                <a:schemeClr val="lt1"/>
              </a:buClr>
              <a:buSzPts val="800"/>
              <a:buNone/>
              <a:defRPr sz="800"/>
            </a:lvl6pPr>
            <a:lvl7pPr marL="3200400" lvl="6" indent="-228600" algn="l" rtl="0">
              <a:lnSpc>
                <a:spcPct val="120000"/>
              </a:lnSpc>
              <a:spcBef>
                <a:spcPts val="400"/>
              </a:spcBef>
              <a:spcAft>
                <a:spcPts val="0"/>
              </a:spcAft>
              <a:buClr>
                <a:schemeClr val="lt1"/>
              </a:buClr>
              <a:buSzPts val="800"/>
              <a:buNone/>
              <a:defRPr sz="800"/>
            </a:lvl7pPr>
            <a:lvl8pPr marL="3657600" lvl="7" indent="-228600" algn="l" rtl="0">
              <a:lnSpc>
                <a:spcPct val="120000"/>
              </a:lnSpc>
              <a:spcBef>
                <a:spcPts val="400"/>
              </a:spcBef>
              <a:spcAft>
                <a:spcPts val="0"/>
              </a:spcAft>
              <a:buClr>
                <a:schemeClr val="lt1"/>
              </a:buClr>
              <a:buSzPts val="800"/>
              <a:buNone/>
              <a:defRPr sz="800"/>
            </a:lvl8pPr>
            <a:lvl9pPr marL="4114800" lvl="8" indent="-228600" algn="l" rtl="0">
              <a:lnSpc>
                <a:spcPct val="120000"/>
              </a:lnSpc>
              <a:spcBef>
                <a:spcPts val="400"/>
              </a:spcBef>
              <a:spcAft>
                <a:spcPts val="0"/>
              </a:spcAft>
              <a:buClr>
                <a:schemeClr val="lt1"/>
              </a:buClr>
              <a:buSzPts val="800"/>
              <a:buNone/>
              <a:defRPr sz="800"/>
            </a:lvl9pPr>
          </a:lstStyle>
          <a:p>
            <a:endParaRPr/>
          </a:p>
        </p:txBody>
      </p:sp>
      <p:sp>
        <p:nvSpPr>
          <p:cNvPr id="138" name="Google Shape;138;p26"/>
          <p:cNvSpPr txBox="1">
            <a:spLocks noGrp="1"/>
          </p:cNvSpPr>
          <p:nvPr>
            <p:ph type="dt" idx="10"/>
          </p:nvPr>
        </p:nvSpPr>
        <p:spPr>
          <a:xfrm>
            <a:off x="5759052" y="4412456"/>
            <a:ext cx="20574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9" name="Google Shape;139;p26"/>
          <p:cNvSpPr txBox="1">
            <a:spLocks noGrp="1"/>
          </p:cNvSpPr>
          <p:nvPr>
            <p:ph type="ftr" idx="11"/>
          </p:nvPr>
        </p:nvSpPr>
        <p:spPr>
          <a:xfrm>
            <a:off x="685346" y="4412456"/>
            <a:ext cx="50046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40" name="Google Shape;140;p26"/>
          <p:cNvSpPr txBox="1">
            <a:spLocks noGrp="1"/>
          </p:cNvSpPr>
          <p:nvPr>
            <p:ph type="sldNum" idx="12"/>
          </p:nvPr>
        </p:nvSpPr>
        <p:spPr>
          <a:xfrm>
            <a:off x="7885508" y="4412456"/>
            <a:ext cx="565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41"/>
        <p:cNvGrpSpPr/>
        <p:nvPr/>
      </p:nvGrpSpPr>
      <p:grpSpPr>
        <a:xfrm>
          <a:off x="0" y="0"/>
          <a:ext cx="0" cy="0"/>
          <a:chOff x="0" y="0"/>
          <a:chExt cx="0" cy="0"/>
        </a:xfrm>
      </p:grpSpPr>
      <p:sp>
        <p:nvSpPr>
          <p:cNvPr id="142" name="Google Shape;142;p27"/>
          <p:cNvSpPr txBox="1">
            <a:spLocks noGrp="1"/>
          </p:cNvSpPr>
          <p:nvPr>
            <p:ph type="title"/>
          </p:nvPr>
        </p:nvSpPr>
        <p:spPr>
          <a:xfrm>
            <a:off x="685346" y="457200"/>
            <a:ext cx="7765200" cy="994200"/>
          </a:xfrm>
          <a:prstGeom prst="rect">
            <a:avLst/>
          </a:prstGeom>
          <a:noFill/>
          <a:ln>
            <a:noFill/>
          </a:ln>
        </p:spPr>
        <p:txBody>
          <a:bodyPr spcFirstLastPara="1" wrap="square" lIns="68575" tIns="34275" rIns="68575" bIns="34275" anchor="ctr" anchorCtr="0">
            <a:normAutofit/>
          </a:bodyPr>
          <a:lstStyle>
            <a:lvl1pPr lvl="0" algn="ctr" rtl="0">
              <a:lnSpc>
                <a:spcPct val="90000"/>
              </a:lnSpc>
              <a:spcBef>
                <a:spcPts val="0"/>
              </a:spcBef>
              <a:spcAft>
                <a:spcPts val="0"/>
              </a:spcAft>
              <a:buClr>
                <a:schemeClr val="l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43" name="Google Shape;143;p27"/>
          <p:cNvSpPr txBox="1">
            <a:spLocks noGrp="1"/>
          </p:cNvSpPr>
          <p:nvPr>
            <p:ph type="body" idx="1"/>
          </p:nvPr>
        </p:nvSpPr>
        <p:spPr>
          <a:xfrm>
            <a:off x="685346" y="1566239"/>
            <a:ext cx="2474100" cy="617400"/>
          </a:xfrm>
          <a:prstGeom prst="rect">
            <a:avLst/>
          </a:prstGeom>
          <a:noFill/>
          <a:ln>
            <a:noFill/>
          </a:ln>
        </p:spPr>
        <p:txBody>
          <a:bodyPr spcFirstLastPara="1" wrap="square" lIns="68575" tIns="34275" rIns="68575" bIns="34275" anchor="b" anchorCtr="0">
            <a:noAutofit/>
          </a:bodyPr>
          <a:lstStyle>
            <a:lvl1pPr marL="457200" lvl="0" indent="-228600" algn="ctr" rtl="0">
              <a:lnSpc>
                <a:spcPct val="100000"/>
              </a:lnSpc>
              <a:spcBef>
                <a:spcPts val="800"/>
              </a:spcBef>
              <a:spcAft>
                <a:spcPts val="0"/>
              </a:spcAft>
              <a:buClr>
                <a:schemeClr val="lt1"/>
              </a:buClr>
              <a:buSzPts val="1800"/>
              <a:buNone/>
              <a:defRPr sz="1800" b="0">
                <a:solidFill>
                  <a:schemeClr val="lt1"/>
                </a:solidFill>
              </a:defRPr>
            </a:lvl1pPr>
            <a:lvl2pPr marL="914400" lvl="1" indent="-228600" algn="l" rtl="0">
              <a:lnSpc>
                <a:spcPct val="120000"/>
              </a:lnSpc>
              <a:spcBef>
                <a:spcPts val="400"/>
              </a:spcBef>
              <a:spcAft>
                <a:spcPts val="0"/>
              </a:spcAft>
              <a:buClr>
                <a:schemeClr val="lt1"/>
              </a:buClr>
              <a:buSzPts val="1500"/>
              <a:buNone/>
              <a:defRPr sz="1500" b="1"/>
            </a:lvl2pPr>
            <a:lvl3pPr marL="1371600" lvl="2" indent="-228600" algn="l" rtl="0">
              <a:lnSpc>
                <a:spcPct val="120000"/>
              </a:lnSpc>
              <a:spcBef>
                <a:spcPts val="400"/>
              </a:spcBef>
              <a:spcAft>
                <a:spcPts val="0"/>
              </a:spcAft>
              <a:buClr>
                <a:schemeClr val="lt1"/>
              </a:buClr>
              <a:buSzPts val="1400"/>
              <a:buNone/>
              <a:defRPr sz="1400" b="1"/>
            </a:lvl3pPr>
            <a:lvl4pPr marL="1828800" lvl="3" indent="-228600" algn="l" rtl="0">
              <a:lnSpc>
                <a:spcPct val="120000"/>
              </a:lnSpc>
              <a:spcBef>
                <a:spcPts val="400"/>
              </a:spcBef>
              <a:spcAft>
                <a:spcPts val="0"/>
              </a:spcAft>
              <a:buClr>
                <a:schemeClr val="lt1"/>
              </a:buClr>
              <a:buSzPts val="1200"/>
              <a:buNone/>
              <a:defRPr sz="1200" b="1"/>
            </a:lvl4pPr>
            <a:lvl5pPr marL="2286000" lvl="4" indent="-228600" algn="l" rtl="0">
              <a:lnSpc>
                <a:spcPct val="120000"/>
              </a:lnSpc>
              <a:spcBef>
                <a:spcPts val="400"/>
              </a:spcBef>
              <a:spcAft>
                <a:spcPts val="0"/>
              </a:spcAft>
              <a:buClr>
                <a:schemeClr val="lt1"/>
              </a:buClr>
              <a:buSzPts val="1200"/>
              <a:buNone/>
              <a:defRPr sz="1200" b="1"/>
            </a:lvl5pPr>
            <a:lvl6pPr marL="2743200" lvl="5" indent="-228600" algn="l" rtl="0">
              <a:lnSpc>
                <a:spcPct val="120000"/>
              </a:lnSpc>
              <a:spcBef>
                <a:spcPts val="400"/>
              </a:spcBef>
              <a:spcAft>
                <a:spcPts val="0"/>
              </a:spcAft>
              <a:buClr>
                <a:schemeClr val="lt1"/>
              </a:buClr>
              <a:buSzPts val="1200"/>
              <a:buNone/>
              <a:defRPr sz="1200" b="1"/>
            </a:lvl6pPr>
            <a:lvl7pPr marL="3200400" lvl="6" indent="-228600" algn="l" rtl="0">
              <a:lnSpc>
                <a:spcPct val="120000"/>
              </a:lnSpc>
              <a:spcBef>
                <a:spcPts val="400"/>
              </a:spcBef>
              <a:spcAft>
                <a:spcPts val="0"/>
              </a:spcAft>
              <a:buClr>
                <a:schemeClr val="lt1"/>
              </a:buClr>
              <a:buSzPts val="1200"/>
              <a:buNone/>
              <a:defRPr sz="1200" b="1"/>
            </a:lvl7pPr>
            <a:lvl8pPr marL="3657600" lvl="7" indent="-228600" algn="l" rtl="0">
              <a:lnSpc>
                <a:spcPct val="120000"/>
              </a:lnSpc>
              <a:spcBef>
                <a:spcPts val="400"/>
              </a:spcBef>
              <a:spcAft>
                <a:spcPts val="0"/>
              </a:spcAft>
              <a:buClr>
                <a:schemeClr val="lt1"/>
              </a:buClr>
              <a:buSzPts val="1200"/>
              <a:buNone/>
              <a:defRPr sz="1200" b="1"/>
            </a:lvl8pPr>
            <a:lvl9pPr marL="4114800" lvl="8" indent="-228600" algn="l" rtl="0">
              <a:lnSpc>
                <a:spcPct val="120000"/>
              </a:lnSpc>
              <a:spcBef>
                <a:spcPts val="400"/>
              </a:spcBef>
              <a:spcAft>
                <a:spcPts val="0"/>
              </a:spcAft>
              <a:buClr>
                <a:schemeClr val="lt1"/>
              </a:buClr>
              <a:buSzPts val="1200"/>
              <a:buNone/>
              <a:defRPr sz="1200" b="1"/>
            </a:lvl9pPr>
          </a:lstStyle>
          <a:p>
            <a:endParaRPr/>
          </a:p>
        </p:txBody>
      </p:sp>
      <p:sp>
        <p:nvSpPr>
          <p:cNvPr id="144" name="Google Shape;144;p27"/>
          <p:cNvSpPr txBox="1">
            <a:spLocks noGrp="1"/>
          </p:cNvSpPr>
          <p:nvPr>
            <p:ph type="body" idx="2"/>
          </p:nvPr>
        </p:nvSpPr>
        <p:spPr>
          <a:xfrm>
            <a:off x="685346" y="2183718"/>
            <a:ext cx="2474100" cy="2159700"/>
          </a:xfrm>
          <a:prstGeom prst="rect">
            <a:avLst/>
          </a:prstGeom>
          <a:noFill/>
          <a:ln>
            <a:noFill/>
          </a:ln>
        </p:spPr>
        <p:txBody>
          <a:bodyPr spcFirstLastPara="1" wrap="square" lIns="68575" tIns="34275" rIns="68575" bIns="34275" anchor="t" anchorCtr="0">
            <a:normAutofit/>
          </a:bodyPr>
          <a:lstStyle>
            <a:lvl1pPr marL="457200" lvl="0" indent="-228600" algn="ctr" rtl="0">
              <a:lnSpc>
                <a:spcPct val="120000"/>
              </a:lnSpc>
              <a:spcBef>
                <a:spcPts val="800"/>
              </a:spcBef>
              <a:spcAft>
                <a:spcPts val="0"/>
              </a:spcAft>
              <a:buClr>
                <a:schemeClr val="lt1"/>
              </a:buClr>
              <a:buSzPts val="1100"/>
              <a:buNone/>
              <a:defRPr sz="1100"/>
            </a:lvl1pPr>
            <a:lvl2pPr marL="914400" lvl="1" indent="-228600" algn="l" rtl="0">
              <a:lnSpc>
                <a:spcPct val="120000"/>
              </a:lnSpc>
              <a:spcBef>
                <a:spcPts val="400"/>
              </a:spcBef>
              <a:spcAft>
                <a:spcPts val="0"/>
              </a:spcAft>
              <a:buClr>
                <a:schemeClr val="lt1"/>
              </a:buClr>
              <a:buSzPts val="900"/>
              <a:buNone/>
              <a:defRPr sz="900"/>
            </a:lvl2pPr>
            <a:lvl3pPr marL="1371600" lvl="2" indent="-228600" algn="l" rtl="0">
              <a:lnSpc>
                <a:spcPct val="120000"/>
              </a:lnSpc>
              <a:spcBef>
                <a:spcPts val="400"/>
              </a:spcBef>
              <a:spcAft>
                <a:spcPts val="0"/>
              </a:spcAft>
              <a:buClr>
                <a:schemeClr val="lt1"/>
              </a:buClr>
              <a:buSzPts val="800"/>
              <a:buNone/>
              <a:defRPr sz="800"/>
            </a:lvl3pPr>
            <a:lvl4pPr marL="1828800" lvl="3" indent="-228600" algn="l" rtl="0">
              <a:lnSpc>
                <a:spcPct val="120000"/>
              </a:lnSpc>
              <a:spcBef>
                <a:spcPts val="400"/>
              </a:spcBef>
              <a:spcAft>
                <a:spcPts val="0"/>
              </a:spcAft>
              <a:buClr>
                <a:schemeClr val="lt1"/>
              </a:buClr>
              <a:buSzPts val="700"/>
              <a:buNone/>
              <a:defRPr sz="700"/>
            </a:lvl4pPr>
            <a:lvl5pPr marL="2286000" lvl="4" indent="-228600" algn="l" rtl="0">
              <a:lnSpc>
                <a:spcPct val="120000"/>
              </a:lnSpc>
              <a:spcBef>
                <a:spcPts val="400"/>
              </a:spcBef>
              <a:spcAft>
                <a:spcPts val="0"/>
              </a:spcAft>
              <a:buClr>
                <a:schemeClr val="lt1"/>
              </a:buClr>
              <a:buSzPts val="700"/>
              <a:buNone/>
              <a:defRPr sz="700"/>
            </a:lvl5pPr>
            <a:lvl6pPr marL="2743200" lvl="5" indent="-228600" algn="l" rtl="0">
              <a:lnSpc>
                <a:spcPct val="120000"/>
              </a:lnSpc>
              <a:spcBef>
                <a:spcPts val="400"/>
              </a:spcBef>
              <a:spcAft>
                <a:spcPts val="0"/>
              </a:spcAft>
              <a:buClr>
                <a:schemeClr val="lt1"/>
              </a:buClr>
              <a:buSzPts val="700"/>
              <a:buNone/>
              <a:defRPr sz="700"/>
            </a:lvl6pPr>
            <a:lvl7pPr marL="3200400" lvl="6" indent="-228600" algn="l" rtl="0">
              <a:lnSpc>
                <a:spcPct val="120000"/>
              </a:lnSpc>
              <a:spcBef>
                <a:spcPts val="400"/>
              </a:spcBef>
              <a:spcAft>
                <a:spcPts val="0"/>
              </a:spcAft>
              <a:buClr>
                <a:schemeClr val="lt1"/>
              </a:buClr>
              <a:buSzPts val="700"/>
              <a:buNone/>
              <a:defRPr sz="700"/>
            </a:lvl7pPr>
            <a:lvl8pPr marL="3657600" lvl="7" indent="-228600" algn="l" rtl="0">
              <a:lnSpc>
                <a:spcPct val="120000"/>
              </a:lnSpc>
              <a:spcBef>
                <a:spcPts val="400"/>
              </a:spcBef>
              <a:spcAft>
                <a:spcPts val="0"/>
              </a:spcAft>
              <a:buClr>
                <a:schemeClr val="lt1"/>
              </a:buClr>
              <a:buSzPts val="700"/>
              <a:buNone/>
              <a:defRPr sz="700"/>
            </a:lvl8pPr>
            <a:lvl9pPr marL="4114800" lvl="8" indent="-228600" algn="l" rtl="0">
              <a:lnSpc>
                <a:spcPct val="120000"/>
              </a:lnSpc>
              <a:spcBef>
                <a:spcPts val="400"/>
              </a:spcBef>
              <a:spcAft>
                <a:spcPts val="0"/>
              </a:spcAft>
              <a:buClr>
                <a:schemeClr val="lt1"/>
              </a:buClr>
              <a:buSzPts val="700"/>
              <a:buNone/>
              <a:defRPr sz="700"/>
            </a:lvl9pPr>
          </a:lstStyle>
          <a:p>
            <a:endParaRPr/>
          </a:p>
        </p:txBody>
      </p:sp>
      <p:sp>
        <p:nvSpPr>
          <p:cNvPr id="145" name="Google Shape;145;p27"/>
          <p:cNvSpPr txBox="1">
            <a:spLocks noGrp="1"/>
          </p:cNvSpPr>
          <p:nvPr>
            <p:ph type="body" idx="3"/>
          </p:nvPr>
        </p:nvSpPr>
        <p:spPr>
          <a:xfrm>
            <a:off x="3333659" y="1566240"/>
            <a:ext cx="2473800" cy="617400"/>
          </a:xfrm>
          <a:prstGeom prst="rect">
            <a:avLst/>
          </a:prstGeom>
          <a:noFill/>
          <a:ln>
            <a:noFill/>
          </a:ln>
        </p:spPr>
        <p:txBody>
          <a:bodyPr spcFirstLastPara="1" wrap="square" lIns="68575" tIns="34275" rIns="68575" bIns="34275" anchor="b" anchorCtr="0">
            <a:noAutofit/>
          </a:bodyPr>
          <a:lstStyle>
            <a:lvl1pPr marL="457200" lvl="0" indent="-228600" algn="ctr" rtl="0">
              <a:lnSpc>
                <a:spcPct val="100000"/>
              </a:lnSpc>
              <a:spcBef>
                <a:spcPts val="800"/>
              </a:spcBef>
              <a:spcAft>
                <a:spcPts val="0"/>
              </a:spcAft>
              <a:buClr>
                <a:schemeClr val="lt1"/>
              </a:buClr>
              <a:buSzPts val="1800"/>
              <a:buNone/>
              <a:defRPr sz="1800" b="0">
                <a:solidFill>
                  <a:schemeClr val="lt1"/>
                </a:solidFill>
              </a:defRPr>
            </a:lvl1pPr>
            <a:lvl2pPr marL="914400" lvl="1" indent="-228600" algn="l" rtl="0">
              <a:lnSpc>
                <a:spcPct val="120000"/>
              </a:lnSpc>
              <a:spcBef>
                <a:spcPts val="400"/>
              </a:spcBef>
              <a:spcAft>
                <a:spcPts val="0"/>
              </a:spcAft>
              <a:buClr>
                <a:schemeClr val="lt1"/>
              </a:buClr>
              <a:buSzPts val="1500"/>
              <a:buNone/>
              <a:defRPr sz="1500" b="1"/>
            </a:lvl2pPr>
            <a:lvl3pPr marL="1371600" lvl="2" indent="-228600" algn="l" rtl="0">
              <a:lnSpc>
                <a:spcPct val="120000"/>
              </a:lnSpc>
              <a:spcBef>
                <a:spcPts val="400"/>
              </a:spcBef>
              <a:spcAft>
                <a:spcPts val="0"/>
              </a:spcAft>
              <a:buClr>
                <a:schemeClr val="lt1"/>
              </a:buClr>
              <a:buSzPts val="1400"/>
              <a:buNone/>
              <a:defRPr sz="1400" b="1"/>
            </a:lvl3pPr>
            <a:lvl4pPr marL="1828800" lvl="3" indent="-228600" algn="l" rtl="0">
              <a:lnSpc>
                <a:spcPct val="120000"/>
              </a:lnSpc>
              <a:spcBef>
                <a:spcPts val="400"/>
              </a:spcBef>
              <a:spcAft>
                <a:spcPts val="0"/>
              </a:spcAft>
              <a:buClr>
                <a:schemeClr val="lt1"/>
              </a:buClr>
              <a:buSzPts val="1200"/>
              <a:buNone/>
              <a:defRPr sz="1200" b="1"/>
            </a:lvl4pPr>
            <a:lvl5pPr marL="2286000" lvl="4" indent="-228600" algn="l" rtl="0">
              <a:lnSpc>
                <a:spcPct val="120000"/>
              </a:lnSpc>
              <a:spcBef>
                <a:spcPts val="400"/>
              </a:spcBef>
              <a:spcAft>
                <a:spcPts val="0"/>
              </a:spcAft>
              <a:buClr>
                <a:schemeClr val="lt1"/>
              </a:buClr>
              <a:buSzPts val="1200"/>
              <a:buNone/>
              <a:defRPr sz="1200" b="1"/>
            </a:lvl5pPr>
            <a:lvl6pPr marL="2743200" lvl="5" indent="-228600" algn="l" rtl="0">
              <a:lnSpc>
                <a:spcPct val="120000"/>
              </a:lnSpc>
              <a:spcBef>
                <a:spcPts val="400"/>
              </a:spcBef>
              <a:spcAft>
                <a:spcPts val="0"/>
              </a:spcAft>
              <a:buClr>
                <a:schemeClr val="lt1"/>
              </a:buClr>
              <a:buSzPts val="1200"/>
              <a:buNone/>
              <a:defRPr sz="1200" b="1"/>
            </a:lvl6pPr>
            <a:lvl7pPr marL="3200400" lvl="6" indent="-228600" algn="l" rtl="0">
              <a:lnSpc>
                <a:spcPct val="120000"/>
              </a:lnSpc>
              <a:spcBef>
                <a:spcPts val="400"/>
              </a:spcBef>
              <a:spcAft>
                <a:spcPts val="0"/>
              </a:spcAft>
              <a:buClr>
                <a:schemeClr val="lt1"/>
              </a:buClr>
              <a:buSzPts val="1200"/>
              <a:buNone/>
              <a:defRPr sz="1200" b="1"/>
            </a:lvl7pPr>
            <a:lvl8pPr marL="3657600" lvl="7" indent="-228600" algn="l" rtl="0">
              <a:lnSpc>
                <a:spcPct val="120000"/>
              </a:lnSpc>
              <a:spcBef>
                <a:spcPts val="400"/>
              </a:spcBef>
              <a:spcAft>
                <a:spcPts val="0"/>
              </a:spcAft>
              <a:buClr>
                <a:schemeClr val="lt1"/>
              </a:buClr>
              <a:buSzPts val="1200"/>
              <a:buNone/>
              <a:defRPr sz="1200" b="1"/>
            </a:lvl8pPr>
            <a:lvl9pPr marL="4114800" lvl="8" indent="-228600" algn="l" rtl="0">
              <a:lnSpc>
                <a:spcPct val="120000"/>
              </a:lnSpc>
              <a:spcBef>
                <a:spcPts val="400"/>
              </a:spcBef>
              <a:spcAft>
                <a:spcPts val="0"/>
              </a:spcAft>
              <a:buClr>
                <a:schemeClr val="lt1"/>
              </a:buClr>
              <a:buSzPts val="1200"/>
              <a:buNone/>
              <a:defRPr sz="1200" b="1"/>
            </a:lvl9pPr>
          </a:lstStyle>
          <a:p>
            <a:endParaRPr/>
          </a:p>
        </p:txBody>
      </p:sp>
      <p:sp>
        <p:nvSpPr>
          <p:cNvPr id="146" name="Google Shape;146;p27"/>
          <p:cNvSpPr txBox="1">
            <a:spLocks noGrp="1"/>
          </p:cNvSpPr>
          <p:nvPr>
            <p:ph type="body" idx="4"/>
          </p:nvPr>
        </p:nvSpPr>
        <p:spPr>
          <a:xfrm>
            <a:off x="3333659" y="2183718"/>
            <a:ext cx="2475000" cy="2159700"/>
          </a:xfrm>
          <a:prstGeom prst="rect">
            <a:avLst/>
          </a:prstGeom>
          <a:noFill/>
          <a:ln>
            <a:noFill/>
          </a:ln>
        </p:spPr>
        <p:txBody>
          <a:bodyPr spcFirstLastPara="1" wrap="square" lIns="68575" tIns="34275" rIns="68575" bIns="34275" anchor="t" anchorCtr="0">
            <a:normAutofit/>
          </a:bodyPr>
          <a:lstStyle>
            <a:lvl1pPr marL="457200" lvl="0" indent="-228600" algn="ctr" rtl="0">
              <a:lnSpc>
                <a:spcPct val="120000"/>
              </a:lnSpc>
              <a:spcBef>
                <a:spcPts val="800"/>
              </a:spcBef>
              <a:spcAft>
                <a:spcPts val="0"/>
              </a:spcAft>
              <a:buClr>
                <a:schemeClr val="lt1"/>
              </a:buClr>
              <a:buSzPts val="1100"/>
              <a:buNone/>
              <a:defRPr sz="1100"/>
            </a:lvl1pPr>
            <a:lvl2pPr marL="914400" lvl="1" indent="-228600" algn="l" rtl="0">
              <a:lnSpc>
                <a:spcPct val="120000"/>
              </a:lnSpc>
              <a:spcBef>
                <a:spcPts val="400"/>
              </a:spcBef>
              <a:spcAft>
                <a:spcPts val="0"/>
              </a:spcAft>
              <a:buClr>
                <a:schemeClr val="lt1"/>
              </a:buClr>
              <a:buSzPts val="900"/>
              <a:buNone/>
              <a:defRPr sz="900"/>
            </a:lvl2pPr>
            <a:lvl3pPr marL="1371600" lvl="2" indent="-228600" algn="l" rtl="0">
              <a:lnSpc>
                <a:spcPct val="120000"/>
              </a:lnSpc>
              <a:spcBef>
                <a:spcPts val="400"/>
              </a:spcBef>
              <a:spcAft>
                <a:spcPts val="0"/>
              </a:spcAft>
              <a:buClr>
                <a:schemeClr val="lt1"/>
              </a:buClr>
              <a:buSzPts val="800"/>
              <a:buNone/>
              <a:defRPr sz="800"/>
            </a:lvl3pPr>
            <a:lvl4pPr marL="1828800" lvl="3" indent="-228600" algn="l" rtl="0">
              <a:lnSpc>
                <a:spcPct val="120000"/>
              </a:lnSpc>
              <a:spcBef>
                <a:spcPts val="400"/>
              </a:spcBef>
              <a:spcAft>
                <a:spcPts val="0"/>
              </a:spcAft>
              <a:buClr>
                <a:schemeClr val="lt1"/>
              </a:buClr>
              <a:buSzPts val="700"/>
              <a:buNone/>
              <a:defRPr sz="700"/>
            </a:lvl4pPr>
            <a:lvl5pPr marL="2286000" lvl="4" indent="-228600" algn="l" rtl="0">
              <a:lnSpc>
                <a:spcPct val="120000"/>
              </a:lnSpc>
              <a:spcBef>
                <a:spcPts val="400"/>
              </a:spcBef>
              <a:spcAft>
                <a:spcPts val="0"/>
              </a:spcAft>
              <a:buClr>
                <a:schemeClr val="lt1"/>
              </a:buClr>
              <a:buSzPts val="700"/>
              <a:buNone/>
              <a:defRPr sz="700"/>
            </a:lvl5pPr>
            <a:lvl6pPr marL="2743200" lvl="5" indent="-228600" algn="l" rtl="0">
              <a:lnSpc>
                <a:spcPct val="120000"/>
              </a:lnSpc>
              <a:spcBef>
                <a:spcPts val="400"/>
              </a:spcBef>
              <a:spcAft>
                <a:spcPts val="0"/>
              </a:spcAft>
              <a:buClr>
                <a:schemeClr val="lt1"/>
              </a:buClr>
              <a:buSzPts val="700"/>
              <a:buNone/>
              <a:defRPr sz="700"/>
            </a:lvl6pPr>
            <a:lvl7pPr marL="3200400" lvl="6" indent="-228600" algn="l" rtl="0">
              <a:lnSpc>
                <a:spcPct val="120000"/>
              </a:lnSpc>
              <a:spcBef>
                <a:spcPts val="400"/>
              </a:spcBef>
              <a:spcAft>
                <a:spcPts val="0"/>
              </a:spcAft>
              <a:buClr>
                <a:schemeClr val="lt1"/>
              </a:buClr>
              <a:buSzPts val="700"/>
              <a:buNone/>
              <a:defRPr sz="700"/>
            </a:lvl7pPr>
            <a:lvl8pPr marL="3657600" lvl="7" indent="-228600" algn="l" rtl="0">
              <a:lnSpc>
                <a:spcPct val="120000"/>
              </a:lnSpc>
              <a:spcBef>
                <a:spcPts val="400"/>
              </a:spcBef>
              <a:spcAft>
                <a:spcPts val="0"/>
              </a:spcAft>
              <a:buClr>
                <a:schemeClr val="lt1"/>
              </a:buClr>
              <a:buSzPts val="700"/>
              <a:buNone/>
              <a:defRPr sz="700"/>
            </a:lvl8pPr>
            <a:lvl9pPr marL="4114800" lvl="8" indent="-228600" algn="l" rtl="0">
              <a:lnSpc>
                <a:spcPct val="120000"/>
              </a:lnSpc>
              <a:spcBef>
                <a:spcPts val="400"/>
              </a:spcBef>
              <a:spcAft>
                <a:spcPts val="0"/>
              </a:spcAft>
              <a:buClr>
                <a:schemeClr val="lt1"/>
              </a:buClr>
              <a:buSzPts val="700"/>
              <a:buNone/>
              <a:defRPr sz="700"/>
            </a:lvl9pPr>
          </a:lstStyle>
          <a:p>
            <a:endParaRPr/>
          </a:p>
        </p:txBody>
      </p:sp>
      <p:sp>
        <p:nvSpPr>
          <p:cNvPr id="147" name="Google Shape;147;p27"/>
          <p:cNvSpPr txBox="1">
            <a:spLocks noGrp="1"/>
          </p:cNvSpPr>
          <p:nvPr>
            <p:ph type="body" idx="5"/>
          </p:nvPr>
        </p:nvSpPr>
        <p:spPr>
          <a:xfrm>
            <a:off x="5979973" y="1566240"/>
            <a:ext cx="2468400" cy="617400"/>
          </a:xfrm>
          <a:prstGeom prst="rect">
            <a:avLst/>
          </a:prstGeom>
          <a:noFill/>
          <a:ln>
            <a:noFill/>
          </a:ln>
        </p:spPr>
        <p:txBody>
          <a:bodyPr spcFirstLastPara="1" wrap="square" lIns="68575" tIns="34275" rIns="68575" bIns="34275" anchor="b" anchorCtr="0">
            <a:noAutofit/>
          </a:bodyPr>
          <a:lstStyle>
            <a:lvl1pPr marL="457200" lvl="0" indent="-228600" algn="ctr" rtl="0">
              <a:lnSpc>
                <a:spcPct val="100000"/>
              </a:lnSpc>
              <a:spcBef>
                <a:spcPts val="800"/>
              </a:spcBef>
              <a:spcAft>
                <a:spcPts val="0"/>
              </a:spcAft>
              <a:buClr>
                <a:schemeClr val="lt1"/>
              </a:buClr>
              <a:buSzPts val="1800"/>
              <a:buNone/>
              <a:defRPr sz="1800" b="0">
                <a:solidFill>
                  <a:schemeClr val="lt1"/>
                </a:solidFill>
              </a:defRPr>
            </a:lvl1pPr>
            <a:lvl2pPr marL="914400" lvl="1" indent="-228600" algn="l" rtl="0">
              <a:lnSpc>
                <a:spcPct val="120000"/>
              </a:lnSpc>
              <a:spcBef>
                <a:spcPts val="400"/>
              </a:spcBef>
              <a:spcAft>
                <a:spcPts val="0"/>
              </a:spcAft>
              <a:buClr>
                <a:schemeClr val="lt1"/>
              </a:buClr>
              <a:buSzPts val="1500"/>
              <a:buNone/>
              <a:defRPr sz="1500" b="1"/>
            </a:lvl2pPr>
            <a:lvl3pPr marL="1371600" lvl="2" indent="-228600" algn="l" rtl="0">
              <a:lnSpc>
                <a:spcPct val="120000"/>
              </a:lnSpc>
              <a:spcBef>
                <a:spcPts val="400"/>
              </a:spcBef>
              <a:spcAft>
                <a:spcPts val="0"/>
              </a:spcAft>
              <a:buClr>
                <a:schemeClr val="lt1"/>
              </a:buClr>
              <a:buSzPts val="1400"/>
              <a:buNone/>
              <a:defRPr sz="1400" b="1"/>
            </a:lvl3pPr>
            <a:lvl4pPr marL="1828800" lvl="3" indent="-228600" algn="l" rtl="0">
              <a:lnSpc>
                <a:spcPct val="120000"/>
              </a:lnSpc>
              <a:spcBef>
                <a:spcPts val="400"/>
              </a:spcBef>
              <a:spcAft>
                <a:spcPts val="0"/>
              </a:spcAft>
              <a:buClr>
                <a:schemeClr val="lt1"/>
              </a:buClr>
              <a:buSzPts val="1200"/>
              <a:buNone/>
              <a:defRPr sz="1200" b="1"/>
            </a:lvl4pPr>
            <a:lvl5pPr marL="2286000" lvl="4" indent="-228600" algn="l" rtl="0">
              <a:lnSpc>
                <a:spcPct val="120000"/>
              </a:lnSpc>
              <a:spcBef>
                <a:spcPts val="400"/>
              </a:spcBef>
              <a:spcAft>
                <a:spcPts val="0"/>
              </a:spcAft>
              <a:buClr>
                <a:schemeClr val="lt1"/>
              </a:buClr>
              <a:buSzPts val="1200"/>
              <a:buNone/>
              <a:defRPr sz="1200" b="1"/>
            </a:lvl5pPr>
            <a:lvl6pPr marL="2743200" lvl="5" indent="-228600" algn="l" rtl="0">
              <a:lnSpc>
                <a:spcPct val="120000"/>
              </a:lnSpc>
              <a:spcBef>
                <a:spcPts val="400"/>
              </a:spcBef>
              <a:spcAft>
                <a:spcPts val="0"/>
              </a:spcAft>
              <a:buClr>
                <a:schemeClr val="lt1"/>
              </a:buClr>
              <a:buSzPts val="1200"/>
              <a:buNone/>
              <a:defRPr sz="1200" b="1"/>
            </a:lvl6pPr>
            <a:lvl7pPr marL="3200400" lvl="6" indent="-228600" algn="l" rtl="0">
              <a:lnSpc>
                <a:spcPct val="120000"/>
              </a:lnSpc>
              <a:spcBef>
                <a:spcPts val="400"/>
              </a:spcBef>
              <a:spcAft>
                <a:spcPts val="0"/>
              </a:spcAft>
              <a:buClr>
                <a:schemeClr val="lt1"/>
              </a:buClr>
              <a:buSzPts val="1200"/>
              <a:buNone/>
              <a:defRPr sz="1200" b="1"/>
            </a:lvl7pPr>
            <a:lvl8pPr marL="3657600" lvl="7" indent="-228600" algn="l" rtl="0">
              <a:lnSpc>
                <a:spcPct val="120000"/>
              </a:lnSpc>
              <a:spcBef>
                <a:spcPts val="400"/>
              </a:spcBef>
              <a:spcAft>
                <a:spcPts val="0"/>
              </a:spcAft>
              <a:buClr>
                <a:schemeClr val="lt1"/>
              </a:buClr>
              <a:buSzPts val="1200"/>
              <a:buNone/>
              <a:defRPr sz="1200" b="1"/>
            </a:lvl8pPr>
            <a:lvl9pPr marL="4114800" lvl="8" indent="-228600" algn="l" rtl="0">
              <a:lnSpc>
                <a:spcPct val="120000"/>
              </a:lnSpc>
              <a:spcBef>
                <a:spcPts val="400"/>
              </a:spcBef>
              <a:spcAft>
                <a:spcPts val="0"/>
              </a:spcAft>
              <a:buClr>
                <a:schemeClr val="lt1"/>
              </a:buClr>
              <a:buSzPts val="1200"/>
              <a:buNone/>
              <a:defRPr sz="1200" b="1"/>
            </a:lvl9pPr>
          </a:lstStyle>
          <a:p>
            <a:endParaRPr/>
          </a:p>
        </p:txBody>
      </p:sp>
      <p:sp>
        <p:nvSpPr>
          <p:cNvPr id="148" name="Google Shape;148;p27"/>
          <p:cNvSpPr txBox="1">
            <a:spLocks noGrp="1"/>
          </p:cNvSpPr>
          <p:nvPr>
            <p:ph type="body" idx="6"/>
          </p:nvPr>
        </p:nvSpPr>
        <p:spPr>
          <a:xfrm>
            <a:off x="5982260" y="2183718"/>
            <a:ext cx="2468400" cy="2159700"/>
          </a:xfrm>
          <a:prstGeom prst="rect">
            <a:avLst/>
          </a:prstGeom>
          <a:noFill/>
          <a:ln>
            <a:noFill/>
          </a:ln>
        </p:spPr>
        <p:txBody>
          <a:bodyPr spcFirstLastPara="1" wrap="square" lIns="68575" tIns="34275" rIns="68575" bIns="34275" anchor="t" anchorCtr="0">
            <a:normAutofit/>
          </a:bodyPr>
          <a:lstStyle>
            <a:lvl1pPr marL="457200" lvl="0" indent="-228600" algn="ctr" rtl="0">
              <a:lnSpc>
                <a:spcPct val="120000"/>
              </a:lnSpc>
              <a:spcBef>
                <a:spcPts val="800"/>
              </a:spcBef>
              <a:spcAft>
                <a:spcPts val="0"/>
              </a:spcAft>
              <a:buClr>
                <a:schemeClr val="lt1"/>
              </a:buClr>
              <a:buSzPts val="1100"/>
              <a:buNone/>
              <a:defRPr sz="1100"/>
            </a:lvl1pPr>
            <a:lvl2pPr marL="914400" lvl="1" indent="-228600" algn="l" rtl="0">
              <a:lnSpc>
                <a:spcPct val="120000"/>
              </a:lnSpc>
              <a:spcBef>
                <a:spcPts val="400"/>
              </a:spcBef>
              <a:spcAft>
                <a:spcPts val="0"/>
              </a:spcAft>
              <a:buClr>
                <a:schemeClr val="lt1"/>
              </a:buClr>
              <a:buSzPts val="900"/>
              <a:buNone/>
              <a:defRPr sz="900"/>
            </a:lvl2pPr>
            <a:lvl3pPr marL="1371600" lvl="2" indent="-228600" algn="l" rtl="0">
              <a:lnSpc>
                <a:spcPct val="120000"/>
              </a:lnSpc>
              <a:spcBef>
                <a:spcPts val="400"/>
              </a:spcBef>
              <a:spcAft>
                <a:spcPts val="0"/>
              </a:spcAft>
              <a:buClr>
                <a:schemeClr val="lt1"/>
              </a:buClr>
              <a:buSzPts val="800"/>
              <a:buNone/>
              <a:defRPr sz="800"/>
            </a:lvl3pPr>
            <a:lvl4pPr marL="1828800" lvl="3" indent="-228600" algn="l" rtl="0">
              <a:lnSpc>
                <a:spcPct val="120000"/>
              </a:lnSpc>
              <a:spcBef>
                <a:spcPts val="400"/>
              </a:spcBef>
              <a:spcAft>
                <a:spcPts val="0"/>
              </a:spcAft>
              <a:buClr>
                <a:schemeClr val="lt1"/>
              </a:buClr>
              <a:buSzPts val="700"/>
              <a:buNone/>
              <a:defRPr sz="700"/>
            </a:lvl4pPr>
            <a:lvl5pPr marL="2286000" lvl="4" indent="-228600" algn="l" rtl="0">
              <a:lnSpc>
                <a:spcPct val="120000"/>
              </a:lnSpc>
              <a:spcBef>
                <a:spcPts val="400"/>
              </a:spcBef>
              <a:spcAft>
                <a:spcPts val="0"/>
              </a:spcAft>
              <a:buClr>
                <a:schemeClr val="lt1"/>
              </a:buClr>
              <a:buSzPts val="700"/>
              <a:buNone/>
              <a:defRPr sz="700"/>
            </a:lvl5pPr>
            <a:lvl6pPr marL="2743200" lvl="5" indent="-228600" algn="l" rtl="0">
              <a:lnSpc>
                <a:spcPct val="120000"/>
              </a:lnSpc>
              <a:spcBef>
                <a:spcPts val="400"/>
              </a:spcBef>
              <a:spcAft>
                <a:spcPts val="0"/>
              </a:spcAft>
              <a:buClr>
                <a:schemeClr val="lt1"/>
              </a:buClr>
              <a:buSzPts val="700"/>
              <a:buNone/>
              <a:defRPr sz="700"/>
            </a:lvl6pPr>
            <a:lvl7pPr marL="3200400" lvl="6" indent="-228600" algn="l" rtl="0">
              <a:lnSpc>
                <a:spcPct val="120000"/>
              </a:lnSpc>
              <a:spcBef>
                <a:spcPts val="400"/>
              </a:spcBef>
              <a:spcAft>
                <a:spcPts val="0"/>
              </a:spcAft>
              <a:buClr>
                <a:schemeClr val="lt1"/>
              </a:buClr>
              <a:buSzPts val="700"/>
              <a:buNone/>
              <a:defRPr sz="700"/>
            </a:lvl7pPr>
            <a:lvl8pPr marL="3657600" lvl="7" indent="-228600" algn="l" rtl="0">
              <a:lnSpc>
                <a:spcPct val="120000"/>
              </a:lnSpc>
              <a:spcBef>
                <a:spcPts val="400"/>
              </a:spcBef>
              <a:spcAft>
                <a:spcPts val="0"/>
              </a:spcAft>
              <a:buClr>
                <a:schemeClr val="lt1"/>
              </a:buClr>
              <a:buSzPts val="700"/>
              <a:buNone/>
              <a:defRPr sz="700"/>
            </a:lvl8pPr>
            <a:lvl9pPr marL="4114800" lvl="8" indent="-228600" algn="l" rtl="0">
              <a:lnSpc>
                <a:spcPct val="120000"/>
              </a:lnSpc>
              <a:spcBef>
                <a:spcPts val="400"/>
              </a:spcBef>
              <a:spcAft>
                <a:spcPts val="0"/>
              </a:spcAft>
              <a:buClr>
                <a:schemeClr val="lt1"/>
              </a:buClr>
              <a:buSzPts val="700"/>
              <a:buNone/>
              <a:defRPr sz="700"/>
            </a:lvl9pPr>
          </a:lstStyle>
          <a:p>
            <a:endParaRPr/>
          </a:p>
        </p:txBody>
      </p:sp>
      <p:sp>
        <p:nvSpPr>
          <p:cNvPr id="149" name="Google Shape;149;p27"/>
          <p:cNvSpPr txBox="1">
            <a:spLocks noGrp="1"/>
          </p:cNvSpPr>
          <p:nvPr>
            <p:ph type="dt" idx="10"/>
          </p:nvPr>
        </p:nvSpPr>
        <p:spPr>
          <a:xfrm>
            <a:off x="5759052" y="4412456"/>
            <a:ext cx="20574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50" name="Google Shape;150;p27"/>
          <p:cNvSpPr txBox="1">
            <a:spLocks noGrp="1"/>
          </p:cNvSpPr>
          <p:nvPr>
            <p:ph type="ftr" idx="11"/>
          </p:nvPr>
        </p:nvSpPr>
        <p:spPr>
          <a:xfrm>
            <a:off x="685346" y="4412456"/>
            <a:ext cx="50046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51" name="Google Shape;151;p27"/>
          <p:cNvSpPr txBox="1">
            <a:spLocks noGrp="1"/>
          </p:cNvSpPr>
          <p:nvPr>
            <p:ph type="sldNum" idx="12"/>
          </p:nvPr>
        </p:nvSpPr>
        <p:spPr>
          <a:xfrm>
            <a:off x="7885508" y="4412456"/>
            <a:ext cx="565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52"/>
        <p:cNvGrpSpPr/>
        <p:nvPr/>
      </p:nvGrpSpPr>
      <p:grpSpPr>
        <a:xfrm>
          <a:off x="0" y="0"/>
          <a:ext cx="0" cy="0"/>
          <a:chOff x="0" y="0"/>
          <a:chExt cx="0" cy="0"/>
        </a:xfrm>
      </p:grpSpPr>
      <p:sp>
        <p:nvSpPr>
          <p:cNvPr id="153" name="Google Shape;153;p28"/>
          <p:cNvSpPr txBox="1">
            <a:spLocks noGrp="1"/>
          </p:cNvSpPr>
          <p:nvPr>
            <p:ph type="title"/>
          </p:nvPr>
        </p:nvSpPr>
        <p:spPr>
          <a:xfrm>
            <a:off x="685346" y="457200"/>
            <a:ext cx="7765200" cy="994200"/>
          </a:xfrm>
          <a:prstGeom prst="rect">
            <a:avLst/>
          </a:prstGeom>
          <a:noFill/>
          <a:ln>
            <a:noFill/>
          </a:ln>
        </p:spPr>
        <p:txBody>
          <a:bodyPr spcFirstLastPara="1" wrap="square" lIns="68575" tIns="34275" rIns="68575" bIns="34275" anchor="ctr" anchorCtr="0">
            <a:normAutofit/>
          </a:bodyPr>
          <a:lstStyle>
            <a:lvl1pPr lvl="0" algn="ctr" rtl="0">
              <a:lnSpc>
                <a:spcPct val="90000"/>
              </a:lnSpc>
              <a:spcBef>
                <a:spcPts val="0"/>
              </a:spcBef>
              <a:spcAft>
                <a:spcPts val="0"/>
              </a:spcAft>
              <a:buClr>
                <a:schemeClr val="l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54" name="Google Shape;154;p28"/>
          <p:cNvSpPr txBox="1">
            <a:spLocks noGrp="1"/>
          </p:cNvSpPr>
          <p:nvPr>
            <p:ph type="body" idx="1"/>
          </p:nvPr>
        </p:nvSpPr>
        <p:spPr>
          <a:xfrm>
            <a:off x="685346" y="3146924"/>
            <a:ext cx="2474100" cy="432300"/>
          </a:xfrm>
          <a:prstGeom prst="rect">
            <a:avLst/>
          </a:prstGeom>
          <a:noFill/>
          <a:ln>
            <a:noFill/>
          </a:ln>
        </p:spPr>
        <p:txBody>
          <a:bodyPr spcFirstLastPara="1" wrap="square" lIns="68575" tIns="34275" rIns="68575" bIns="34275" anchor="b" anchorCtr="0">
            <a:noAutofit/>
          </a:bodyPr>
          <a:lstStyle>
            <a:lvl1pPr marL="457200" lvl="0" indent="-228600" algn="ctr" rtl="0">
              <a:lnSpc>
                <a:spcPct val="100000"/>
              </a:lnSpc>
              <a:spcBef>
                <a:spcPts val="800"/>
              </a:spcBef>
              <a:spcAft>
                <a:spcPts val="0"/>
              </a:spcAft>
              <a:buClr>
                <a:schemeClr val="lt1"/>
              </a:buClr>
              <a:buSzPts val="1500"/>
              <a:buNone/>
              <a:defRPr sz="1500" b="0">
                <a:solidFill>
                  <a:schemeClr val="lt1"/>
                </a:solidFill>
              </a:defRPr>
            </a:lvl1pPr>
            <a:lvl2pPr marL="914400" lvl="1" indent="-228600" algn="l" rtl="0">
              <a:lnSpc>
                <a:spcPct val="120000"/>
              </a:lnSpc>
              <a:spcBef>
                <a:spcPts val="400"/>
              </a:spcBef>
              <a:spcAft>
                <a:spcPts val="0"/>
              </a:spcAft>
              <a:buClr>
                <a:schemeClr val="lt1"/>
              </a:buClr>
              <a:buSzPts val="1500"/>
              <a:buNone/>
              <a:defRPr sz="1500" b="1"/>
            </a:lvl2pPr>
            <a:lvl3pPr marL="1371600" lvl="2" indent="-228600" algn="l" rtl="0">
              <a:lnSpc>
                <a:spcPct val="120000"/>
              </a:lnSpc>
              <a:spcBef>
                <a:spcPts val="400"/>
              </a:spcBef>
              <a:spcAft>
                <a:spcPts val="0"/>
              </a:spcAft>
              <a:buClr>
                <a:schemeClr val="lt1"/>
              </a:buClr>
              <a:buSzPts val="1400"/>
              <a:buNone/>
              <a:defRPr sz="1400" b="1"/>
            </a:lvl3pPr>
            <a:lvl4pPr marL="1828800" lvl="3" indent="-228600" algn="l" rtl="0">
              <a:lnSpc>
                <a:spcPct val="120000"/>
              </a:lnSpc>
              <a:spcBef>
                <a:spcPts val="400"/>
              </a:spcBef>
              <a:spcAft>
                <a:spcPts val="0"/>
              </a:spcAft>
              <a:buClr>
                <a:schemeClr val="lt1"/>
              </a:buClr>
              <a:buSzPts val="1200"/>
              <a:buNone/>
              <a:defRPr sz="1200" b="1"/>
            </a:lvl4pPr>
            <a:lvl5pPr marL="2286000" lvl="4" indent="-228600" algn="l" rtl="0">
              <a:lnSpc>
                <a:spcPct val="120000"/>
              </a:lnSpc>
              <a:spcBef>
                <a:spcPts val="400"/>
              </a:spcBef>
              <a:spcAft>
                <a:spcPts val="0"/>
              </a:spcAft>
              <a:buClr>
                <a:schemeClr val="lt1"/>
              </a:buClr>
              <a:buSzPts val="1200"/>
              <a:buNone/>
              <a:defRPr sz="1200" b="1"/>
            </a:lvl5pPr>
            <a:lvl6pPr marL="2743200" lvl="5" indent="-228600" algn="l" rtl="0">
              <a:lnSpc>
                <a:spcPct val="120000"/>
              </a:lnSpc>
              <a:spcBef>
                <a:spcPts val="400"/>
              </a:spcBef>
              <a:spcAft>
                <a:spcPts val="0"/>
              </a:spcAft>
              <a:buClr>
                <a:schemeClr val="lt1"/>
              </a:buClr>
              <a:buSzPts val="1200"/>
              <a:buNone/>
              <a:defRPr sz="1200" b="1"/>
            </a:lvl6pPr>
            <a:lvl7pPr marL="3200400" lvl="6" indent="-228600" algn="l" rtl="0">
              <a:lnSpc>
                <a:spcPct val="120000"/>
              </a:lnSpc>
              <a:spcBef>
                <a:spcPts val="400"/>
              </a:spcBef>
              <a:spcAft>
                <a:spcPts val="0"/>
              </a:spcAft>
              <a:buClr>
                <a:schemeClr val="lt1"/>
              </a:buClr>
              <a:buSzPts val="1200"/>
              <a:buNone/>
              <a:defRPr sz="1200" b="1"/>
            </a:lvl7pPr>
            <a:lvl8pPr marL="3657600" lvl="7" indent="-228600" algn="l" rtl="0">
              <a:lnSpc>
                <a:spcPct val="120000"/>
              </a:lnSpc>
              <a:spcBef>
                <a:spcPts val="400"/>
              </a:spcBef>
              <a:spcAft>
                <a:spcPts val="0"/>
              </a:spcAft>
              <a:buClr>
                <a:schemeClr val="lt1"/>
              </a:buClr>
              <a:buSzPts val="1200"/>
              <a:buNone/>
              <a:defRPr sz="1200" b="1"/>
            </a:lvl8pPr>
            <a:lvl9pPr marL="4114800" lvl="8" indent="-228600" algn="l" rtl="0">
              <a:lnSpc>
                <a:spcPct val="120000"/>
              </a:lnSpc>
              <a:spcBef>
                <a:spcPts val="400"/>
              </a:spcBef>
              <a:spcAft>
                <a:spcPts val="0"/>
              </a:spcAft>
              <a:buClr>
                <a:schemeClr val="lt1"/>
              </a:buClr>
              <a:buSzPts val="1200"/>
              <a:buNone/>
              <a:defRPr sz="1200" b="1"/>
            </a:lvl9pPr>
          </a:lstStyle>
          <a:p>
            <a:endParaRPr/>
          </a:p>
        </p:txBody>
      </p:sp>
      <p:sp>
        <p:nvSpPr>
          <p:cNvPr id="155" name="Google Shape;155;p28"/>
          <p:cNvSpPr>
            <a:spLocks noGrp="1"/>
          </p:cNvSpPr>
          <p:nvPr>
            <p:ph type="pic" idx="2"/>
          </p:nvPr>
        </p:nvSpPr>
        <p:spPr>
          <a:xfrm>
            <a:off x="819015" y="1724240"/>
            <a:ext cx="2205000" cy="1143000"/>
          </a:xfrm>
          <a:prstGeom prst="roundRect">
            <a:avLst>
              <a:gd name="adj" fmla="val 0"/>
            </a:avLst>
          </a:prstGeom>
          <a:noFill/>
          <a:ln w="14605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txBody>
          <a:bodyPr spcFirstLastPara="1" wrap="square" lIns="68575" tIns="34275" rIns="68575" bIns="34275" anchor="t" anchorCtr="0">
            <a:noAutofit/>
          </a:bodyPr>
          <a:lstStyle>
            <a:lvl1pPr marR="0" lvl="0" algn="ctr" rtl="0">
              <a:lnSpc>
                <a:spcPct val="120000"/>
              </a:lnSpc>
              <a:spcBef>
                <a:spcPts val="8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1pPr>
            <a:lvl2pPr marR="0" lvl="1" algn="l" rtl="0">
              <a:lnSpc>
                <a:spcPct val="120000"/>
              </a:lnSpc>
              <a:spcBef>
                <a:spcPts val="4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2pPr>
            <a:lvl3pPr marR="0" lvl="2" algn="l" rtl="0">
              <a:lnSpc>
                <a:spcPct val="120000"/>
              </a:lnSpc>
              <a:spcBef>
                <a:spcPts val="4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3pPr>
            <a:lvl4pPr marR="0" lvl="3" algn="l" rtl="0">
              <a:lnSpc>
                <a:spcPct val="120000"/>
              </a:lnSpc>
              <a:spcBef>
                <a:spcPts val="4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4pPr>
            <a:lvl5pPr marR="0" lvl="4" algn="l" rtl="0">
              <a:lnSpc>
                <a:spcPct val="120000"/>
              </a:lnSpc>
              <a:spcBef>
                <a:spcPts val="4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5pPr>
            <a:lvl6pPr marR="0" lvl="5" algn="l" rtl="0">
              <a:lnSpc>
                <a:spcPct val="120000"/>
              </a:lnSpc>
              <a:spcBef>
                <a:spcPts val="4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6pPr>
            <a:lvl7pPr marR="0" lvl="6" algn="l" rtl="0">
              <a:lnSpc>
                <a:spcPct val="120000"/>
              </a:lnSpc>
              <a:spcBef>
                <a:spcPts val="4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7pPr>
            <a:lvl8pPr marR="0" lvl="7" algn="l" rtl="0">
              <a:lnSpc>
                <a:spcPct val="120000"/>
              </a:lnSpc>
              <a:spcBef>
                <a:spcPts val="4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8pPr>
            <a:lvl9pPr marR="0" lvl="8" algn="l" rtl="0">
              <a:lnSpc>
                <a:spcPct val="120000"/>
              </a:lnSpc>
              <a:spcBef>
                <a:spcPts val="4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9pPr>
          </a:lstStyle>
          <a:p>
            <a:endParaRPr/>
          </a:p>
        </p:txBody>
      </p:sp>
      <p:sp>
        <p:nvSpPr>
          <p:cNvPr id="156" name="Google Shape;156;p28"/>
          <p:cNvSpPr txBox="1">
            <a:spLocks noGrp="1"/>
          </p:cNvSpPr>
          <p:nvPr>
            <p:ph type="body" idx="3"/>
          </p:nvPr>
        </p:nvSpPr>
        <p:spPr>
          <a:xfrm>
            <a:off x="685346" y="3579121"/>
            <a:ext cx="2474100" cy="764400"/>
          </a:xfrm>
          <a:prstGeom prst="rect">
            <a:avLst/>
          </a:prstGeom>
          <a:noFill/>
          <a:ln>
            <a:noFill/>
          </a:ln>
        </p:spPr>
        <p:txBody>
          <a:bodyPr spcFirstLastPara="1" wrap="square" lIns="68575" tIns="34275" rIns="68575" bIns="34275" anchor="t" anchorCtr="0">
            <a:normAutofit/>
          </a:bodyPr>
          <a:lstStyle>
            <a:lvl1pPr marL="457200" lvl="0" indent="-228600" algn="ctr" rtl="0">
              <a:lnSpc>
                <a:spcPct val="120000"/>
              </a:lnSpc>
              <a:spcBef>
                <a:spcPts val="800"/>
              </a:spcBef>
              <a:spcAft>
                <a:spcPts val="0"/>
              </a:spcAft>
              <a:buClr>
                <a:schemeClr val="lt1"/>
              </a:buClr>
              <a:buSzPts val="1100"/>
              <a:buNone/>
              <a:defRPr sz="1100"/>
            </a:lvl1pPr>
            <a:lvl2pPr marL="914400" lvl="1" indent="-228600" algn="l" rtl="0">
              <a:lnSpc>
                <a:spcPct val="120000"/>
              </a:lnSpc>
              <a:spcBef>
                <a:spcPts val="400"/>
              </a:spcBef>
              <a:spcAft>
                <a:spcPts val="0"/>
              </a:spcAft>
              <a:buClr>
                <a:schemeClr val="lt1"/>
              </a:buClr>
              <a:buSzPts val="900"/>
              <a:buNone/>
              <a:defRPr sz="900"/>
            </a:lvl2pPr>
            <a:lvl3pPr marL="1371600" lvl="2" indent="-228600" algn="l" rtl="0">
              <a:lnSpc>
                <a:spcPct val="120000"/>
              </a:lnSpc>
              <a:spcBef>
                <a:spcPts val="400"/>
              </a:spcBef>
              <a:spcAft>
                <a:spcPts val="0"/>
              </a:spcAft>
              <a:buClr>
                <a:schemeClr val="lt1"/>
              </a:buClr>
              <a:buSzPts val="800"/>
              <a:buNone/>
              <a:defRPr sz="800"/>
            </a:lvl3pPr>
            <a:lvl4pPr marL="1828800" lvl="3" indent="-228600" algn="l" rtl="0">
              <a:lnSpc>
                <a:spcPct val="120000"/>
              </a:lnSpc>
              <a:spcBef>
                <a:spcPts val="400"/>
              </a:spcBef>
              <a:spcAft>
                <a:spcPts val="0"/>
              </a:spcAft>
              <a:buClr>
                <a:schemeClr val="lt1"/>
              </a:buClr>
              <a:buSzPts val="700"/>
              <a:buNone/>
              <a:defRPr sz="700"/>
            </a:lvl4pPr>
            <a:lvl5pPr marL="2286000" lvl="4" indent="-228600" algn="l" rtl="0">
              <a:lnSpc>
                <a:spcPct val="120000"/>
              </a:lnSpc>
              <a:spcBef>
                <a:spcPts val="400"/>
              </a:spcBef>
              <a:spcAft>
                <a:spcPts val="0"/>
              </a:spcAft>
              <a:buClr>
                <a:schemeClr val="lt1"/>
              </a:buClr>
              <a:buSzPts val="700"/>
              <a:buNone/>
              <a:defRPr sz="700"/>
            </a:lvl5pPr>
            <a:lvl6pPr marL="2743200" lvl="5" indent="-228600" algn="l" rtl="0">
              <a:lnSpc>
                <a:spcPct val="120000"/>
              </a:lnSpc>
              <a:spcBef>
                <a:spcPts val="400"/>
              </a:spcBef>
              <a:spcAft>
                <a:spcPts val="0"/>
              </a:spcAft>
              <a:buClr>
                <a:schemeClr val="lt1"/>
              </a:buClr>
              <a:buSzPts val="700"/>
              <a:buNone/>
              <a:defRPr sz="700"/>
            </a:lvl6pPr>
            <a:lvl7pPr marL="3200400" lvl="6" indent="-228600" algn="l" rtl="0">
              <a:lnSpc>
                <a:spcPct val="120000"/>
              </a:lnSpc>
              <a:spcBef>
                <a:spcPts val="400"/>
              </a:spcBef>
              <a:spcAft>
                <a:spcPts val="0"/>
              </a:spcAft>
              <a:buClr>
                <a:schemeClr val="lt1"/>
              </a:buClr>
              <a:buSzPts val="700"/>
              <a:buNone/>
              <a:defRPr sz="700"/>
            </a:lvl7pPr>
            <a:lvl8pPr marL="3657600" lvl="7" indent="-228600" algn="l" rtl="0">
              <a:lnSpc>
                <a:spcPct val="120000"/>
              </a:lnSpc>
              <a:spcBef>
                <a:spcPts val="400"/>
              </a:spcBef>
              <a:spcAft>
                <a:spcPts val="0"/>
              </a:spcAft>
              <a:buClr>
                <a:schemeClr val="lt1"/>
              </a:buClr>
              <a:buSzPts val="700"/>
              <a:buNone/>
              <a:defRPr sz="700"/>
            </a:lvl8pPr>
            <a:lvl9pPr marL="4114800" lvl="8" indent="-228600" algn="l" rtl="0">
              <a:lnSpc>
                <a:spcPct val="120000"/>
              </a:lnSpc>
              <a:spcBef>
                <a:spcPts val="400"/>
              </a:spcBef>
              <a:spcAft>
                <a:spcPts val="0"/>
              </a:spcAft>
              <a:buClr>
                <a:schemeClr val="lt1"/>
              </a:buClr>
              <a:buSzPts val="700"/>
              <a:buNone/>
              <a:defRPr sz="700"/>
            </a:lvl9pPr>
          </a:lstStyle>
          <a:p>
            <a:endParaRPr/>
          </a:p>
        </p:txBody>
      </p:sp>
      <p:sp>
        <p:nvSpPr>
          <p:cNvPr id="157" name="Google Shape;157;p28"/>
          <p:cNvSpPr txBox="1">
            <a:spLocks noGrp="1"/>
          </p:cNvSpPr>
          <p:nvPr>
            <p:ph type="body" idx="4"/>
          </p:nvPr>
        </p:nvSpPr>
        <p:spPr>
          <a:xfrm>
            <a:off x="3332026" y="3146924"/>
            <a:ext cx="2474100" cy="432300"/>
          </a:xfrm>
          <a:prstGeom prst="rect">
            <a:avLst/>
          </a:prstGeom>
          <a:noFill/>
          <a:ln>
            <a:noFill/>
          </a:ln>
        </p:spPr>
        <p:txBody>
          <a:bodyPr spcFirstLastPara="1" wrap="square" lIns="68575" tIns="34275" rIns="68575" bIns="34275" anchor="b" anchorCtr="0">
            <a:noAutofit/>
          </a:bodyPr>
          <a:lstStyle>
            <a:lvl1pPr marL="457200" lvl="0" indent="-228600" algn="ctr" rtl="0">
              <a:lnSpc>
                <a:spcPct val="100000"/>
              </a:lnSpc>
              <a:spcBef>
                <a:spcPts val="800"/>
              </a:spcBef>
              <a:spcAft>
                <a:spcPts val="0"/>
              </a:spcAft>
              <a:buClr>
                <a:schemeClr val="lt1"/>
              </a:buClr>
              <a:buSzPts val="1500"/>
              <a:buNone/>
              <a:defRPr sz="1500" b="0">
                <a:solidFill>
                  <a:schemeClr val="lt1"/>
                </a:solidFill>
              </a:defRPr>
            </a:lvl1pPr>
            <a:lvl2pPr marL="914400" lvl="1" indent="-228600" algn="l" rtl="0">
              <a:lnSpc>
                <a:spcPct val="120000"/>
              </a:lnSpc>
              <a:spcBef>
                <a:spcPts val="400"/>
              </a:spcBef>
              <a:spcAft>
                <a:spcPts val="0"/>
              </a:spcAft>
              <a:buClr>
                <a:schemeClr val="lt1"/>
              </a:buClr>
              <a:buSzPts val="1500"/>
              <a:buNone/>
              <a:defRPr sz="1500" b="1"/>
            </a:lvl2pPr>
            <a:lvl3pPr marL="1371600" lvl="2" indent="-228600" algn="l" rtl="0">
              <a:lnSpc>
                <a:spcPct val="120000"/>
              </a:lnSpc>
              <a:spcBef>
                <a:spcPts val="400"/>
              </a:spcBef>
              <a:spcAft>
                <a:spcPts val="0"/>
              </a:spcAft>
              <a:buClr>
                <a:schemeClr val="lt1"/>
              </a:buClr>
              <a:buSzPts val="1400"/>
              <a:buNone/>
              <a:defRPr sz="1400" b="1"/>
            </a:lvl3pPr>
            <a:lvl4pPr marL="1828800" lvl="3" indent="-228600" algn="l" rtl="0">
              <a:lnSpc>
                <a:spcPct val="120000"/>
              </a:lnSpc>
              <a:spcBef>
                <a:spcPts val="400"/>
              </a:spcBef>
              <a:spcAft>
                <a:spcPts val="0"/>
              </a:spcAft>
              <a:buClr>
                <a:schemeClr val="lt1"/>
              </a:buClr>
              <a:buSzPts val="1200"/>
              <a:buNone/>
              <a:defRPr sz="1200" b="1"/>
            </a:lvl4pPr>
            <a:lvl5pPr marL="2286000" lvl="4" indent="-228600" algn="l" rtl="0">
              <a:lnSpc>
                <a:spcPct val="120000"/>
              </a:lnSpc>
              <a:spcBef>
                <a:spcPts val="400"/>
              </a:spcBef>
              <a:spcAft>
                <a:spcPts val="0"/>
              </a:spcAft>
              <a:buClr>
                <a:schemeClr val="lt1"/>
              </a:buClr>
              <a:buSzPts val="1200"/>
              <a:buNone/>
              <a:defRPr sz="1200" b="1"/>
            </a:lvl5pPr>
            <a:lvl6pPr marL="2743200" lvl="5" indent="-228600" algn="l" rtl="0">
              <a:lnSpc>
                <a:spcPct val="120000"/>
              </a:lnSpc>
              <a:spcBef>
                <a:spcPts val="400"/>
              </a:spcBef>
              <a:spcAft>
                <a:spcPts val="0"/>
              </a:spcAft>
              <a:buClr>
                <a:schemeClr val="lt1"/>
              </a:buClr>
              <a:buSzPts val="1200"/>
              <a:buNone/>
              <a:defRPr sz="1200" b="1"/>
            </a:lvl6pPr>
            <a:lvl7pPr marL="3200400" lvl="6" indent="-228600" algn="l" rtl="0">
              <a:lnSpc>
                <a:spcPct val="120000"/>
              </a:lnSpc>
              <a:spcBef>
                <a:spcPts val="400"/>
              </a:spcBef>
              <a:spcAft>
                <a:spcPts val="0"/>
              </a:spcAft>
              <a:buClr>
                <a:schemeClr val="lt1"/>
              </a:buClr>
              <a:buSzPts val="1200"/>
              <a:buNone/>
              <a:defRPr sz="1200" b="1"/>
            </a:lvl7pPr>
            <a:lvl8pPr marL="3657600" lvl="7" indent="-228600" algn="l" rtl="0">
              <a:lnSpc>
                <a:spcPct val="120000"/>
              </a:lnSpc>
              <a:spcBef>
                <a:spcPts val="400"/>
              </a:spcBef>
              <a:spcAft>
                <a:spcPts val="0"/>
              </a:spcAft>
              <a:buClr>
                <a:schemeClr val="lt1"/>
              </a:buClr>
              <a:buSzPts val="1200"/>
              <a:buNone/>
              <a:defRPr sz="1200" b="1"/>
            </a:lvl8pPr>
            <a:lvl9pPr marL="4114800" lvl="8" indent="-228600" algn="l" rtl="0">
              <a:lnSpc>
                <a:spcPct val="120000"/>
              </a:lnSpc>
              <a:spcBef>
                <a:spcPts val="400"/>
              </a:spcBef>
              <a:spcAft>
                <a:spcPts val="0"/>
              </a:spcAft>
              <a:buClr>
                <a:schemeClr val="lt1"/>
              </a:buClr>
              <a:buSzPts val="1200"/>
              <a:buNone/>
              <a:defRPr sz="1200" b="1"/>
            </a:lvl9pPr>
          </a:lstStyle>
          <a:p>
            <a:endParaRPr/>
          </a:p>
        </p:txBody>
      </p:sp>
      <p:sp>
        <p:nvSpPr>
          <p:cNvPr id="158" name="Google Shape;158;p28"/>
          <p:cNvSpPr>
            <a:spLocks noGrp="1"/>
          </p:cNvSpPr>
          <p:nvPr>
            <p:ph type="pic" idx="5"/>
          </p:nvPr>
        </p:nvSpPr>
        <p:spPr>
          <a:xfrm>
            <a:off x="3426747" y="1724240"/>
            <a:ext cx="2197800" cy="1143000"/>
          </a:xfrm>
          <a:prstGeom prst="roundRect">
            <a:avLst>
              <a:gd name="adj" fmla="val 0"/>
            </a:avLst>
          </a:prstGeom>
          <a:noFill/>
          <a:ln w="14605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txBody>
          <a:bodyPr spcFirstLastPara="1" wrap="square" lIns="68575" tIns="34275" rIns="68575" bIns="34275" anchor="t" anchorCtr="0">
            <a:noAutofit/>
          </a:bodyPr>
          <a:lstStyle>
            <a:lvl1pPr marR="0" lvl="0" algn="ctr" rtl="0">
              <a:lnSpc>
                <a:spcPct val="120000"/>
              </a:lnSpc>
              <a:spcBef>
                <a:spcPts val="8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1pPr>
            <a:lvl2pPr marR="0" lvl="1" algn="l" rtl="0">
              <a:lnSpc>
                <a:spcPct val="120000"/>
              </a:lnSpc>
              <a:spcBef>
                <a:spcPts val="4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2pPr>
            <a:lvl3pPr marR="0" lvl="2" algn="l" rtl="0">
              <a:lnSpc>
                <a:spcPct val="120000"/>
              </a:lnSpc>
              <a:spcBef>
                <a:spcPts val="4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3pPr>
            <a:lvl4pPr marR="0" lvl="3" algn="l" rtl="0">
              <a:lnSpc>
                <a:spcPct val="120000"/>
              </a:lnSpc>
              <a:spcBef>
                <a:spcPts val="4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4pPr>
            <a:lvl5pPr marR="0" lvl="4" algn="l" rtl="0">
              <a:lnSpc>
                <a:spcPct val="120000"/>
              </a:lnSpc>
              <a:spcBef>
                <a:spcPts val="4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5pPr>
            <a:lvl6pPr marR="0" lvl="5" algn="l" rtl="0">
              <a:lnSpc>
                <a:spcPct val="120000"/>
              </a:lnSpc>
              <a:spcBef>
                <a:spcPts val="4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6pPr>
            <a:lvl7pPr marR="0" lvl="6" algn="l" rtl="0">
              <a:lnSpc>
                <a:spcPct val="120000"/>
              </a:lnSpc>
              <a:spcBef>
                <a:spcPts val="4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7pPr>
            <a:lvl8pPr marR="0" lvl="7" algn="l" rtl="0">
              <a:lnSpc>
                <a:spcPct val="120000"/>
              </a:lnSpc>
              <a:spcBef>
                <a:spcPts val="4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8pPr>
            <a:lvl9pPr marR="0" lvl="8" algn="l" rtl="0">
              <a:lnSpc>
                <a:spcPct val="120000"/>
              </a:lnSpc>
              <a:spcBef>
                <a:spcPts val="4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9pPr>
          </a:lstStyle>
          <a:p>
            <a:endParaRPr/>
          </a:p>
        </p:txBody>
      </p:sp>
      <p:sp>
        <p:nvSpPr>
          <p:cNvPr id="159" name="Google Shape;159;p28"/>
          <p:cNvSpPr txBox="1">
            <a:spLocks noGrp="1"/>
          </p:cNvSpPr>
          <p:nvPr>
            <p:ph type="body" idx="6"/>
          </p:nvPr>
        </p:nvSpPr>
        <p:spPr>
          <a:xfrm>
            <a:off x="3331011" y="3579120"/>
            <a:ext cx="2475300" cy="764400"/>
          </a:xfrm>
          <a:prstGeom prst="rect">
            <a:avLst/>
          </a:prstGeom>
          <a:noFill/>
          <a:ln>
            <a:noFill/>
          </a:ln>
        </p:spPr>
        <p:txBody>
          <a:bodyPr spcFirstLastPara="1" wrap="square" lIns="68575" tIns="34275" rIns="68575" bIns="34275" anchor="t" anchorCtr="0">
            <a:normAutofit/>
          </a:bodyPr>
          <a:lstStyle>
            <a:lvl1pPr marL="457200" lvl="0" indent="-228600" algn="ctr" rtl="0">
              <a:lnSpc>
                <a:spcPct val="120000"/>
              </a:lnSpc>
              <a:spcBef>
                <a:spcPts val="800"/>
              </a:spcBef>
              <a:spcAft>
                <a:spcPts val="0"/>
              </a:spcAft>
              <a:buClr>
                <a:schemeClr val="lt1"/>
              </a:buClr>
              <a:buSzPts val="1100"/>
              <a:buNone/>
              <a:defRPr sz="1100"/>
            </a:lvl1pPr>
            <a:lvl2pPr marL="914400" lvl="1" indent="-228600" algn="l" rtl="0">
              <a:lnSpc>
                <a:spcPct val="120000"/>
              </a:lnSpc>
              <a:spcBef>
                <a:spcPts val="400"/>
              </a:spcBef>
              <a:spcAft>
                <a:spcPts val="0"/>
              </a:spcAft>
              <a:buClr>
                <a:schemeClr val="lt1"/>
              </a:buClr>
              <a:buSzPts val="900"/>
              <a:buNone/>
              <a:defRPr sz="900"/>
            </a:lvl2pPr>
            <a:lvl3pPr marL="1371600" lvl="2" indent="-228600" algn="l" rtl="0">
              <a:lnSpc>
                <a:spcPct val="120000"/>
              </a:lnSpc>
              <a:spcBef>
                <a:spcPts val="400"/>
              </a:spcBef>
              <a:spcAft>
                <a:spcPts val="0"/>
              </a:spcAft>
              <a:buClr>
                <a:schemeClr val="lt1"/>
              </a:buClr>
              <a:buSzPts val="800"/>
              <a:buNone/>
              <a:defRPr sz="800"/>
            </a:lvl3pPr>
            <a:lvl4pPr marL="1828800" lvl="3" indent="-228600" algn="l" rtl="0">
              <a:lnSpc>
                <a:spcPct val="120000"/>
              </a:lnSpc>
              <a:spcBef>
                <a:spcPts val="400"/>
              </a:spcBef>
              <a:spcAft>
                <a:spcPts val="0"/>
              </a:spcAft>
              <a:buClr>
                <a:schemeClr val="lt1"/>
              </a:buClr>
              <a:buSzPts val="700"/>
              <a:buNone/>
              <a:defRPr sz="700"/>
            </a:lvl4pPr>
            <a:lvl5pPr marL="2286000" lvl="4" indent="-228600" algn="l" rtl="0">
              <a:lnSpc>
                <a:spcPct val="120000"/>
              </a:lnSpc>
              <a:spcBef>
                <a:spcPts val="400"/>
              </a:spcBef>
              <a:spcAft>
                <a:spcPts val="0"/>
              </a:spcAft>
              <a:buClr>
                <a:schemeClr val="lt1"/>
              </a:buClr>
              <a:buSzPts val="700"/>
              <a:buNone/>
              <a:defRPr sz="700"/>
            </a:lvl5pPr>
            <a:lvl6pPr marL="2743200" lvl="5" indent="-228600" algn="l" rtl="0">
              <a:lnSpc>
                <a:spcPct val="120000"/>
              </a:lnSpc>
              <a:spcBef>
                <a:spcPts val="400"/>
              </a:spcBef>
              <a:spcAft>
                <a:spcPts val="0"/>
              </a:spcAft>
              <a:buClr>
                <a:schemeClr val="lt1"/>
              </a:buClr>
              <a:buSzPts val="700"/>
              <a:buNone/>
              <a:defRPr sz="700"/>
            </a:lvl6pPr>
            <a:lvl7pPr marL="3200400" lvl="6" indent="-228600" algn="l" rtl="0">
              <a:lnSpc>
                <a:spcPct val="120000"/>
              </a:lnSpc>
              <a:spcBef>
                <a:spcPts val="400"/>
              </a:spcBef>
              <a:spcAft>
                <a:spcPts val="0"/>
              </a:spcAft>
              <a:buClr>
                <a:schemeClr val="lt1"/>
              </a:buClr>
              <a:buSzPts val="700"/>
              <a:buNone/>
              <a:defRPr sz="700"/>
            </a:lvl7pPr>
            <a:lvl8pPr marL="3657600" lvl="7" indent="-228600" algn="l" rtl="0">
              <a:lnSpc>
                <a:spcPct val="120000"/>
              </a:lnSpc>
              <a:spcBef>
                <a:spcPts val="400"/>
              </a:spcBef>
              <a:spcAft>
                <a:spcPts val="0"/>
              </a:spcAft>
              <a:buClr>
                <a:schemeClr val="lt1"/>
              </a:buClr>
              <a:buSzPts val="700"/>
              <a:buNone/>
              <a:defRPr sz="700"/>
            </a:lvl8pPr>
            <a:lvl9pPr marL="4114800" lvl="8" indent="-228600" algn="l" rtl="0">
              <a:lnSpc>
                <a:spcPct val="120000"/>
              </a:lnSpc>
              <a:spcBef>
                <a:spcPts val="400"/>
              </a:spcBef>
              <a:spcAft>
                <a:spcPts val="0"/>
              </a:spcAft>
              <a:buClr>
                <a:schemeClr val="lt1"/>
              </a:buClr>
              <a:buSzPts val="700"/>
              <a:buNone/>
              <a:defRPr sz="700"/>
            </a:lvl9pPr>
          </a:lstStyle>
          <a:p>
            <a:endParaRPr/>
          </a:p>
        </p:txBody>
      </p:sp>
      <p:sp>
        <p:nvSpPr>
          <p:cNvPr id="160" name="Google Shape;160;p28"/>
          <p:cNvSpPr txBox="1">
            <a:spLocks noGrp="1"/>
          </p:cNvSpPr>
          <p:nvPr>
            <p:ph type="body" idx="7"/>
          </p:nvPr>
        </p:nvSpPr>
        <p:spPr>
          <a:xfrm>
            <a:off x="5980067" y="3146924"/>
            <a:ext cx="2467500" cy="432300"/>
          </a:xfrm>
          <a:prstGeom prst="rect">
            <a:avLst/>
          </a:prstGeom>
          <a:noFill/>
          <a:ln>
            <a:noFill/>
          </a:ln>
        </p:spPr>
        <p:txBody>
          <a:bodyPr spcFirstLastPara="1" wrap="square" lIns="68575" tIns="34275" rIns="68575" bIns="34275" anchor="b" anchorCtr="0">
            <a:noAutofit/>
          </a:bodyPr>
          <a:lstStyle>
            <a:lvl1pPr marL="457200" lvl="0" indent="-228600" algn="ctr" rtl="0">
              <a:lnSpc>
                <a:spcPct val="100000"/>
              </a:lnSpc>
              <a:spcBef>
                <a:spcPts val="800"/>
              </a:spcBef>
              <a:spcAft>
                <a:spcPts val="0"/>
              </a:spcAft>
              <a:buClr>
                <a:schemeClr val="lt1"/>
              </a:buClr>
              <a:buSzPts val="1500"/>
              <a:buNone/>
              <a:defRPr sz="1500" b="0">
                <a:solidFill>
                  <a:schemeClr val="lt1"/>
                </a:solidFill>
              </a:defRPr>
            </a:lvl1pPr>
            <a:lvl2pPr marL="914400" lvl="1" indent="-228600" algn="l" rtl="0">
              <a:lnSpc>
                <a:spcPct val="120000"/>
              </a:lnSpc>
              <a:spcBef>
                <a:spcPts val="400"/>
              </a:spcBef>
              <a:spcAft>
                <a:spcPts val="0"/>
              </a:spcAft>
              <a:buClr>
                <a:schemeClr val="lt1"/>
              </a:buClr>
              <a:buSzPts val="1500"/>
              <a:buNone/>
              <a:defRPr sz="1500" b="1"/>
            </a:lvl2pPr>
            <a:lvl3pPr marL="1371600" lvl="2" indent="-228600" algn="l" rtl="0">
              <a:lnSpc>
                <a:spcPct val="120000"/>
              </a:lnSpc>
              <a:spcBef>
                <a:spcPts val="400"/>
              </a:spcBef>
              <a:spcAft>
                <a:spcPts val="0"/>
              </a:spcAft>
              <a:buClr>
                <a:schemeClr val="lt1"/>
              </a:buClr>
              <a:buSzPts val="1400"/>
              <a:buNone/>
              <a:defRPr sz="1400" b="1"/>
            </a:lvl3pPr>
            <a:lvl4pPr marL="1828800" lvl="3" indent="-228600" algn="l" rtl="0">
              <a:lnSpc>
                <a:spcPct val="120000"/>
              </a:lnSpc>
              <a:spcBef>
                <a:spcPts val="400"/>
              </a:spcBef>
              <a:spcAft>
                <a:spcPts val="0"/>
              </a:spcAft>
              <a:buClr>
                <a:schemeClr val="lt1"/>
              </a:buClr>
              <a:buSzPts val="1200"/>
              <a:buNone/>
              <a:defRPr sz="1200" b="1"/>
            </a:lvl4pPr>
            <a:lvl5pPr marL="2286000" lvl="4" indent="-228600" algn="l" rtl="0">
              <a:lnSpc>
                <a:spcPct val="120000"/>
              </a:lnSpc>
              <a:spcBef>
                <a:spcPts val="400"/>
              </a:spcBef>
              <a:spcAft>
                <a:spcPts val="0"/>
              </a:spcAft>
              <a:buClr>
                <a:schemeClr val="lt1"/>
              </a:buClr>
              <a:buSzPts val="1200"/>
              <a:buNone/>
              <a:defRPr sz="1200" b="1"/>
            </a:lvl5pPr>
            <a:lvl6pPr marL="2743200" lvl="5" indent="-228600" algn="l" rtl="0">
              <a:lnSpc>
                <a:spcPct val="120000"/>
              </a:lnSpc>
              <a:spcBef>
                <a:spcPts val="400"/>
              </a:spcBef>
              <a:spcAft>
                <a:spcPts val="0"/>
              </a:spcAft>
              <a:buClr>
                <a:schemeClr val="lt1"/>
              </a:buClr>
              <a:buSzPts val="1200"/>
              <a:buNone/>
              <a:defRPr sz="1200" b="1"/>
            </a:lvl6pPr>
            <a:lvl7pPr marL="3200400" lvl="6" indent="-228600" algn="l" rtl="0">
              <a:lnSpc>
                <a:spcPct val="120000"/>
              </a:lnSpc>
              <a:spcBef>
                <a:spcPts val="400"/>
              </a:spcBef>
              <a:spcAft>
                <a:spcPts val="0"/>
              </a:spcAft>
              <a:buClr>
                <a:schemeClr val="lt1"/>
              </a:buClr>
              <a:buSzPts val="1200"/>
              <a:buNone/>
              <a:defRPr sz="1200" b="1"/>
            </a:lvl7pPr>
            <a:lvl8pPr marL="3657600" lvl="7" indent="-228600" algn="l" rtl="0">
              <a:lnSpc>
                <a:spcPct val="120000"/>
              </a:lnSpc>
              <a:spcBef>
                <a:spcPts val="400"/>
              </a:spcBef>
              <a:spcAft>
                <a:spcPts val="0"/>
              </a:spcAft>
              <a:buClr>
                <a:schemeClr val="lt1"/>
              </a:buClr>
              <a:buSzPts val="1200"/>
              <a:buNone/>
              <a:defRPr sz="1200" b="1"/>
            </a:lvl8pPr>
            <a:lvl9pPr marL="4114800" lvl="8" indent="-228600" algn="l" rtl="0">
              <a:lnSpc>
                <a:spcPct val="120000"/>
              </a:lnSpc>
              <a:spcBef>
                <a:spcPts val="400"/>
              </a:spcBef>
              <a:spcAft>
                <a:spcPts val="0"/>
              </a:spcAft>
              <a:buClr>
                <a:schemeClr val="lt1"/>
              </a:buClr>
              <a:buSzPts val="1200"/>
              <a:buNone/>
              <a:defRPr sz="1200" b="1"/>
            </a:lvl9pPr>
          </a:lstStyle>
          <a:p>
            <a:endParaRPr/>
          </a:p>
        </p:txBody>
      </p:sp>
      <p:sp>
        <p:nvSpPr>
          <p:cNvPr id="161" name="Google Shape;161;p28"/>
          <p:cNvSpPr>
            <a:spLocks noGrp="1"/>
          </p:cNvSpPr>
          <p:nvPr>
            <p:ph type="pic" idx="8"/>
          </p:nvPr>
        </p:nvSpPr>
        <p:spPr>
          <a:xfrm>
            <a:off x="6114602" y="1724240"/>
            <a:ext cx="2199000" cy="1143000"/>
          </a:xfrm>
          <a:prstGeom prst="roundRect">
            <a:avLst>
              <a:gd name="adj" fmla="val 0"/>
            </a:avLst>
          </a:prstGeom>
          <a:noFill/>
          <a:ln w="14605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txBody>
          <a:bodyPr spcFirstLastPara="1" wrap="square" lIns="68575" tIns="34275" rIns="68575" bIns="34275" anchor="t" anchorCtr="0">
            <a:noAutofit/>
          </a:bodyPr>
          <a:lstStyle>
            <a:lvl1pPr marR="0" lvl="0" algn="ctr" rtl="0">
              <a:lnSpc>
                <a:spcPct val="120000"/>
              </a:lnSpc>
              <a:spcBef>
                <a:spcPts val="8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1pPr>
            <a:lvl2pPr marR="0" lvl="1" algn="l" rtl="0">
              <a:lnSpc>
                <a:spcPct val="120000"/>
              </a:lnSpc>
              <a:spcBef>
                <a:spcPts val="4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2pPr>
            <a:lvl3pPr marR="0" lvl="2" algn="l" rtl="0">
              <a:lnSpc>
                <a:spcPct val="120000"/>
              </a:lnSpc>
              <a:spcBef>
                <a:spcPts val="4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3pPr>
            <a:lvl4pPr marR="0" lvl="3" algn="l" rtl="0">
              <a:lnSpc>
                <a:spcPct val="120000"/>
              </a:lnSpc>
              <a:spcBef>
                <a:spcPts val="4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4pPr>
            <a:lvl5pPr marR="0" lvl="4" algn="l" rtl="0">
              <a:lnSpc>
                <a:spcPct val="120000"/>
              </a:lnSpc>
              <a:spcBef>
                <a:spcPts val="4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5pPr>
            <a:lvl6pPr marR="0" lvl="5" algn="l" rtl="0">
              <a:lnSpc>
                <a:spcPct val="120000"/>
              </a:lnSpc>
              <a:spcBef>
                <a:spcPts val="4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6pPr>
            <a:lvl7pPr marR="0" lvl="6" algn="l" rtl="0">
              <a:lnSpc>
                <a:spcPct val="120000"/>
              </a:lnSpc>
              <a:spcBef>
                <a:spcPts val="4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7pPr>
            <a:lvl8pPr marR="0" lvl="7" algn="l" rtl="0">
              <a:lnSpc>
                <a:spcPct val="120000"/>
              </a:lnSpc>
              <a:spcBef>
                <a:spcPts val="4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8pPr>
            <a:lvl9pPr marR="0" lvl="8" algn="l" rtl="0">
              <a:lnSpc>
                <a:spcPct val="120000"/>
              </a:lnSpc>
              <a:spcBef>
                <a:spcPts val="4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9pPr>
          </a:lstStyle>
          <a:p>
            <a:endParaRPr/>
          </a:p>
        </p:txBody>
      </p:sp>
      <p:sp>
        <p:nvSpPr>
          <p:cNvPr id="162" name="Google Shape;162;p28"/>
          <p:cNvSpPr txBox="1">
            <a:spLocks noGrp="1"/>
          </p:cNvSpPr>
          <p:nvPr>
            <p:ph type="body" idx="9"/>
          </p:nvPr>
        </p:nvSpPr>
        <p:spPr>
          <a:xfrm>
            <a:off x="5979973" y="3579121"/>
            <a:ext cx="2470800" cy="764400"/>
          </a:xfrm>
          <a:prstGeom prst="rect">
            <a:avLst/>
          </a:prstGeom>
          <a:noFill/>
          <a:ln>
            <a:noFill/>
          </a:ln>
        </p:spPr>
        <p:txBody>
          <a:bodyPr spcFirstLastPara="1" wrap="square" lIns="68575" tIns="34275" rIns="68575" bIns="34275" anchor="t" anchorCtr="0">
            <a:normAutofit/>
          </a:bodyPr>
          <a:lstStyle>
            <a:lvl1pPr marL="457200" lvl="0" indent="-228600" algn="ctr" rtl="0">
              <a:lnSpc>
                <a:spcPct val="120000"/>
              </a:lnSpc>
              <a:spcBef>
                <a:spcPts val="800"/>
              </a:spcBef>
              <a:spcAft>
                <a:spcPts val="0"/>
              </a:spcAft>
              <a:buClr>
                <a:schemeClr val="lt1"/>
              </a:buClr>
              <a:buSzPts val="1100"/>
              <a:buNone/>
              <a:defRPr sz="1100"/>
            </a:lvl1pPr>
            <a:lvl2pPr marL="914400" lvl="1" indent="-228600" algn="l" rtl="0">
              <a:lnSpc>
                <a:spcPct val="120000"/>
              </a:lnSpc>
              <a:spcBef>
                <a:spcPts val="400"/>
              </a:spcBef>
              <a:spcAft>
                <a:spcPts val="0"/>
              </a:spcAft>
              <a:buClr>
                <a:schemeClr val="lt1"/>
              </a:buClr>
              <a:buSzPts val="900"/>
              <a:buNone/>
              <a:defRPr sz="900"/>
            </a:lvl2pPr>
            <a:lvl3pPr marL="1371600" lvl="2" indent="-228600" algn="l" rtl="0">
              <a:lnSpc>
                <a:spcPct val="120000"/>
              </a:lnSpc>
              <a:spcBef>
                <a:spcPts val="400"/>
              </a:spcBef>
              <a:spcAft>
                <a:spcPts val="0"/>
              </a:spcAft>
              <a:buClr>
                <a:schemeClr val="lt1"/>
              </a:buClr>
              <a:buSzPts val="800"/>
              <a:buNone/>
              <a:defRPr sz="800"/>
            </a:lvl3pPr>
            <a:lvl4pPr marL="1828800" lvl="3" indent="-228600" algn="l" rtl="0">
              <a:lnSpc>
                <a:spcPct val="120000"/>
              </a:lnSpc>
              <a:spcBef>
                <a:spcPts val="400"/>
              </a:spcBef>
              <a:spcAft>
                <a:spcPts val="0"/>
              </a:spcAft>
              <a:buClr>
                <a:schemeClr val="lt1"/>
              </a:buClr>
              <a:buSzPts val="700"/>
              <a:buNone/>
              <a:defRPr sz="700"/>
            </a:lvl4pPr>
            <a:lvl5pPr marL="2286000" lvl="4" indent="-228600" algn="l" rtl="0">
              <a:lnSpc>
                <a:spcPct val="120000"/>
              </a:lnSpc>
              <a:spcBef>
                <a:spcPts val="400"/>
              </a:spcBef>
              <a:spcAft>
                <a:spcPts val="0"/>
              </a:spcAft>
              <a:buClr>
                <a:schemeClr val="lt1"/>
              </a:buClr>
              <a:buSzPts val="700"/>
              <a:buNone/>
              <a:defRPr sz="700"/>
            </a:lvl5pPr>
            <a:lvl6pPr marL="2743200" lvl="5" indent="-228600" algn="l" rtl="0">
              <a:lnSpc>
                <a:spcPct val="120000"/>
              </a:lnSpc>
              <a:spcBef>
                <a:spcPts val="400"/>
              </a:spcBef>
              <a:spcAft>
                <a:spcPts val="0"/>
              </a:spcAft>
              <a:buClr>
                <a:schemeClr val="lt1"/>
              </a:buClr>
              <a:buSzPts val="700"/>
              <a:buNone/>
              <a:defRPr sz="700"/>
            </a:lvl6pPr>
            <a:lvl7pPr marL="3200400" lvl="6" indent="-228600" algn="l" rtl="0">
              <a:lnSpc>
                <a:spcPct val="120000"/>
              </a:lnSpc>
              <a:spcBef>
                <a:spcPts val="400"/>
              </a:spcBef>
              <a:spcAft>
                <a:spcPts val="0"/>
              </a:spcAft>
              <a:buClr>
                <a:schemeClr val="lt1"/>
              </a:buClr>
              <a:buSzPts val="700"/>
              <a:buNone/>
              <a:defRPr sz="700"/>
            </a:lvl7pPr>
            <a:lvl8pPr marL="3657600" lvl="7" indent="-228600" algn="l" rtl="0">
              <a:lnSpc>
                <a:spcPct val="120000"/>
              </a:lnSpc>
              <a:spcBef>
                <a:spcPts val="400"/>
              </a:spcBef>
              <a:spcAft>
                <a:spcPts val="0"/>
              </a:spcAft>
              <a:buClr>
                <a:schemeClr val="lt1"/>
              </a:buClr>
              <a:buSzPts val="700"/>
              <a:buNone/>
              <a:defRPr sz="700"/>
            </a:lvl8pPr>
            <a:lvl9pPr marL="4114800" lvl="8" indent="-228600" algn="l" rtl="0">
              <a:lnSpc>
                <a:spcPct val="120000"/>
              </a:lnSpc>
              <a:spcBef>
                <a:spcPts val="400"/>
              </a:spcBef>
              <a:spcAft>
                <a:spcPts val="0"/>
              </a:spcAft>
              <a:buClr>
                <a:schemeClr val="lt1"/>
              </a:buClr>
              <a:buSzPts val="700"/>
              <a:buNone/>
              <a:defRPr sz="700"/>
            </a:lvl9pPr>
          </a:lstStyle>
          <a:p>
            <a:endParaRPr/>
          </a:p>
        </p:txBody>
      </p:sp>
      <p:sp>
        <p:nvSpPr>
          <p:cNvPr id="163" name="Google Shape;163;p28"/>
          <p:cNvSpPr txBox="1">
            <a:spLocks noGrp="1"/>
          </p:cNvSpPr>
          <p:nvPr>
            <p:ph type="dt" idx="10"/>
          </p:nvPr>
        </p:nvSpPr>
        <p:spPr>
          <a:xfrm>
            <a:off x="5759052" y="4412456"/>
            <a:ext cx="20574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64" name="Google Shape;164;p28"/>
          <p:cNvSpPr txBox="1">
            <a:spLocks noGrp="1"/>
          </p:cNvSpPr>
          <p:nvPr>
            <p:ph type="ftr" idx="11"/>
          </p:nvPr>
        </p:nvSpPr>
        <p:spPr>
          <a:xfrm>
            <a:off x="685346" y="4412456"/>
            <a:ext cx="50046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65" name="Google Shape;165;p28"/>
          <p:cNvSpPr txBox="1">
            <a:spLocks noGrp="1"/>
          </p:cNvSpPr>
          <p:nvPr>
            <p:ph type="sldNum" idx="12"/>
          </p:nvPr>
        </p:nvSpPr>
        <p:spPr>
          <a:xfrm>
            <a:off x="7885508" y="4412456"/>
            <a:ext cx="565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6"/>
        <p:cNvGrpSpPr/>
        <p:nvPr/>
      </p:nvGrpSpPr>
      <p:grpSpPr>
        <a:xfrm>
          <a:off x="0" y="0"/>
          <a:ext cx="0" cy="0"/>
          <a:chOff x="0" y="0"/>
          <a:chExt cx="0" cy="0"/>
        </a:xfrm>
      </p:grpSpPr>
      <p:sp>
        <p:nvSpPr>
          <p:cNvPr id="167" name="Google Shape;167;p29"/>
          <p:cNvSpPr txBox="1">
            <a:spLocks noGrp="1"/>
          </p:cNvSpPr>
          <p:nvPr>
            <p:ph type="title"/>
          </p:nvPr>
        </p:nvSpPr>
        <p:spPr>
          <a:xfrm>
            <a:off x="685346" y="457200"/>
            <a:ext cx="7765200" cy="994800"/>
          </a:xfrm>
          <a:prstGeom prst="rect">
            <a:avLst/>
          </a:prstGeom>
          <a:noFill/>
          <a:ln>
            <a:noFill/>
          </a:ln>
        </p:spPr>
        <p:txBody>
          <a:bodyPr spcFirstLastPara="1" wrap="square" lIns="68575" tIns="34275" rIns="68575" bIns="34275" anchor="ctr" anchorCtr="0">
            <a:normAutofit/>
          </a:bodyPr>
          <a:lstStyle>
            <a:lvl1pPr lvl="0" algn="ctr" rtl="0">
              <a:lnSpc>
                <a:spcPct val="90000"/>
              </a:lnSpc>
              <a:spcBef>
                <a:spcPts val="0"/>
              </a:spcBef>
              <a:spcAft>
                <a:spcPts val="0"/>
              </a:spcAft>
              <a:buClr>
                <a:schemeClr val="l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68" name="Google Shape;168;p29"/>
          <p:cNvSpPr txBox="1">
            <a:spLocks noGrp="1"/>
          </p:cNvSpPr>
          <p:nvPr>
            <p:ph type="body" idx="1"/>
          </p:nvPr>
        </p:nvSpPr>
        <p:spPr>
          <a:xfrm rot="5400000">
            <a:off x="3182368" y="-924852"/>
            <a:ext cx="2771400" cy="7765200"/>
          </a:xfrm>
          <a:prstGeom prst="rect">
            <a:avLst/>
          </a:prstGeom>
          <a:noFill/>
          <a:ln>
            <a:noFill/>
          </a:ln>
        </p:spPr>
        <p:txBody>
          <a:bodyPr spcFirstLastPara="1" wrap="square" lIns="68575" tIns="34275" rIns="68575" bIns="34275" anchor="t" anchorCtr="0">
            <a:normAutofit/>
          </a:bodyPr>
          <a:lstStyle>
            <a:lvl1pPr marL="457200" lvl="0" indent="-317500" algn="l" rtl="0">
              <a:lnSpc>
                <a:spcPct val="120000"/>
              </a:lnSpc>
              <a:spcBef>
                <a:spcPts val="800"/>
              </a:spcBef>
              <a:spcAft>
                <a:spcPts val="0"/>
              </a:spcAft>
              <a:buClr>
                <a:schemeClr val="lt1"/>
              </a:buClr>
              <a:buSzPts val="1400"/>
              <a:buChar char="•"/>
              <a:defRPr/>
            </a:lvl1pPr>
            <a:lvl2pPr marL="914400" lvl="1" indent="-317500" algn="l" rtl="0">
              <a:lnSpc>
                <a:spcPct val="120000"/>
              </a:lnSpc>
              <a:spcBef>
                <a:spcPts val="400"/>
              </a:spcBef>
              <a:spcAft>
                <a:spcPts val="0"/>
              </a:spcAft>
              <a:buClr>
                <a:schemeClr val="lt1"/>
              </a:buClr>
              <a:buSzPts val="1400"/>
              <a:buChar char="•"/>
              <a:defRPr/>
            </a:lvl2pPr>
            <a:lvl3pPr marL="1371600" lvl="2" indent="-317500" algn="l" rtl="0">
              <a:lnSpc>
                <a:spcPct val="120000"/>
              </a:lnSpc>
              <a:spcBef>
                <a:spcPts val="400"/>
              </a:spcBef>
              <a:spcAft>
                <a:spcPts val="0"/>
              </a:spcAft>
              <a:buClr>
                <a:schemeClr val="lt1"/>
              </a:buClr>
              <a:buSzPts val="1400"/>
              <a:buChar char="•"/>
              <a:defRPr/>
            </a:lvl3pPr>
            <a:lvl4pPr marL="1828800" lvl="3" indent="-317500" algn="l" rtl="0">
              <a:lnSpc>
                <a:spcPct val="120000"/>
              </a:lnSpc>
              <a:spcBef>
                <a:spcPts val="400"/>
              </a:spcBef>
              <a:spcAft>
                <a:spcPts val="0"/>
              </a:spcAft>
              <a:buClr>
                <a:schemeClr val="lt1"/>
              </a:buClr>
              <a:buSzPts val="1400"/>
              <a:buChar char="•"/>
              <a:defRPr/>
            </a:lvl4pPr>
            <a:lvl5pPr marL="2286000" lvl="4" indent="-317500" algn="l" rtl="0">
              <a:lnSpc>
                <a:spcPct val="120000"/>
              </a:lnSpc>
              <a:spcBef>
                <a:spcPts val="400"/>
              </a:spcBef>
              <a:spcAft>
                <a:spcPts val="0"/>
              </a:spcAft>
              <a:buClr>
                <a:schemeClr val="lt1"/>
              </a:buClr>
              <a:buSzPts val="1400"/>
              <a:buChar char="•"/>
              <a:defRPr/>
            </a:lvl5pPr>
            <a:lvl6pPr marL="2743200" lvl="5" indent="-317500" algn="l" rtl="0">
              <a:lnSpc>
                <a:spcPct val="120000"/>
              </a:lnSpc>
              <a:spcBef>
                <a:spcPts val="400"/>
              </a:spcBef>
              <a:spcAft>
                <a:spcPts val="0"/>
              </a:spcAft>
              <a:buClr>
                <a:schemeClr val="lt1"/>
              </a:buClr>
              <a:buSzPts val="1400"/>
              <a:buChar char="•"/>
              <a:defRPr/>
            </a:lvl6pPr>
            <a:lvl7pPr marL="3200400" lvl="6" indent="-317500" algn="l" rtl="0">
              <a:lnSpc>
                <a:spcPct val="120000"/>
              </a:lnSpc>
              <a:spcBef>
                <a:spcPts val="400"/>
              </a:spcBef>
              <a:spcAft>
                <a:spcPts val="0"/>
              </a:spcAft>
              <a:buClr>
                <a:schemeClr val="lt1"/>
              </a:buClr>
              <a:buSzPts val="1400"/>
              <a:buChar char="•"/>
              <a:defRPr/>
            </a:lvl7pPr>
            <a:lvl8pPr marL="3657600" lvl="7" indent="-317500" algn="l" rtl="0">
              <a:lnSpc>
                <a:spcPct val="120000"/>
              </a:lnSpc>
              <a:spcBef>
                <a:spcPts val="400"/>
              </a:spcBef>
              <a:spcAft>
                <a:spcPts val="0"/>
              </a:spcAft>
              <a:buClr>
                <a:schemeClr val="lt1"/>
              </a:buClr>
              <a:buSzPts val="1400"/>
              <a:buChar char="•"/>
              <a:defRPr/>
            </a:lvl8pPr>
            <a:lvl9pPr marL="4114800" lvl="8" indent="-317500" algn="l" rtl="0">
              <a:lnSpc>
                <a:spcPct val="120000"/>
              </a:lnSpc>
              <a:spcBef>
                <a:spcPts val="400"/>
              </a:spcBef>
              <a:spcAft>
                <a:spcPts val="0"/>
              </a:spcAft>
              <a:buClr>
                <a:schemeClr val="lt1"/>
              </a:buClr>
              <a:buSzPts val="1400"/>
              <a:buChar char="•"/>
              <a:defRPr/>
            </a:lvl9pPr>
          </a:lstStyle>
          <a:p>
            <a:endParaRPr/>
          </a:p>
        </p:txBody>
      </p:sp>
      <p:sp>
        <p:nvSpPr>
          <p:cNvPr id="169" name="Google Shape;169;p29"/>
          <p:cNvSpPr txBox="1">
            <a:spLocks noGrp="1"/>
          </p:cNvSpPr>
          <p:nvPr>
            <p:ph type="dt" idx="10"/>
          </p:nvPr>
        </p:nvSpPr>
        <p:spPr>
          <a:xfrm>
            <a:off x="5759052" y="4412456"/>
            <a:ext cx="20574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70" name="Google Shape;170;p29"/>
          <p:cNvSpPr txBox="1">
            <a:spLocks noGrp="1"/>
          </p:cNvSpPr>
          <p:nvPr>
            <p:ph type="ftr" idx="11"/>
          </p:nvPr>
        </p:nvSpPr>
        <p:spPr>
          <a:xfrm>
            <a:off x="685346" y="4412456"/>
            <a:ext cx="50046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71" name="Google Shape;171;p29"/>
          <p:cNvSpPr txBox="1">
            <a:spLocks noGrp="1"/>
          </p:cNvSpPr>
          <p:nvPr>
            <p:ph type="sldNum" idx="12"/>
          </p:nvPr>
        </p:nvSpPr>
        <p:spPr>
          <a:xfrm>
            <a:off x="7885508" y="4412456"/>
            <a:ext cx="565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2"/>
        <p:cNvGrpSpPr/>
        <p:nvPr/>
      </p:nvGrpSpPr>
      <p:grpSpPr>
        <a:xfrm>
          <a:off x="0" y="0"/>
          <a:ext cx="0" cy="0"/>
          <a:chOff x="0" y="0"/>
          <a:chExt cx="0" cy="0"/>
        </a:xfrm>
      </p:grpSpPr>
      <p:sp>
        <p:nvSpPr>
          <p:cNvPr id="173" name="Google Shape;173;p30"/>
          <p:cNvSpPr txBox="1">
            <a:spLocks noGrp="1"/>
          </p:cNvSpPr>
          <p:nvPr>
            <p:ph type="title"/>
          </p:nvPr>
        </p:nvSpPr>
        <p:spPr>
          <a:xfrm rot="5400000">
            <a:off x="5554018" y="1446749"/>
            <a:ext cx="3886200" cy="19071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lt1"/>
              </a:buClr>
              <a:buSzPts val="2600"/>
              <a:buFont typeface="Bookman Old Style"/>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74" name="Google Shape;174;p30"/>
          <p:cNvSpPr txBox="1">
            <a:spLocks noGrp="1"/>
          </p:cNvSpPr>
          <p:nvPr>
            <p:ph type="body" idx="1"/>
          </p:nvPr>
        </p:nvSpPr>
        <p:spPr>
          <a:xfrm rot="5400000">
            <a:off x="1614224" y="-471751"/>
            <a:ext cx="3886200" cy="5744100"/>
          </a:xfrm>
          <a:prstGeom prst="rect">
            <a:avLst/>
          </a:prstGeom>
          <a:noFill/>
          <a:ln>
            <a:noFill/>
          </a:ln>
        </p:spPr>
        <p:txBody>
          <a:bodyPr spcFirstLastPara="1" wrap="square" lIns="68575" tIns="34275" rIns="68575" bIns="34275" anchor="t" anchorCtr="0">
            <a:normAutofit/>
          </a:bodyPr>
          <a:lstStyle>
            <a:lvl1pPr marL="457200" lvl="0" indent="-317500" algn="l" rtl="0">
              <a:lnSpc>
                <a:spcPct val="120000"/>
              </a:lnSpc>
              <a:spcBef>
                <a:spcPts val="800"/>
              </a:spcBef>
              <a:spcAft>
                <a:spcPts val="0"/>
              </a:spcAft>
              <a:buClr>
                <a:schemeClr val="lt1"/>
              </a:buClr>
              <a:buSzPts val="1400"/>
              <a:buChar char="•"/>
              <a:defRPr/>
            </a:lvl1pPr>
            <a:lvl2pPr marL="914400" lvl="1" indent="-317500" algn="l" rtl="0">
              <a:lnSpc>
                <a:spcPct val="120000"/>
              </a:lnSpc>
              <a:spcBef>
                <a:spcPts val="400"/>
              </a:spcBef>
              <a:spcAft>
                <a:spcPts val="0"/>
              </a:spcAft>
              <a:buClr>
                <a:schemeClr val="lt1"/>
              </a:buClr>
              <a:buSzPts val="1400"/>
              <a:buChar char="•"/>
              <a:defRPr/>
            </a:lvl2pPr>
            <a:lvl3pPr marL="1371600" lvl="2" indent="-317500" algn="l" rtl="0">
              <a:lnSpc>
                <a:spcPct val="120000"/>
              </a:lnSpc>
              <a:spcBef>
                <a:spcPts val="400"/>
              </a:spcBef>
              <a:spcAft>
                <a:spcPts val="0"/>
              </a:spcAft>
              <a:buClr>
                <a:schemeClr val="lt1"/>
              </a:buClr>
              <a:buSzPts val="1400"/>
              <a:buChar char="•"/>
              <a:defRPr/>
            </a:lvl3pPr>
            <a:lvl4pPr marL="1828800" lvl="3" indent="-317500" algn="l" rtl="0">
              <a:lnSpc>
                <a:spcPct val="120000"/>
              </a:lnSpc>
              <a:spcBef>
                <a:spcPts val="400"/>
              </a:spcBef>
              <a:spcAft>
                <a:spcPts val="0"/>
              </a:spcAft>
              <a:buClr>
                <a:schemeClr val="lt1"/>
              </a:buClr>
              <a:buSzPts val="1400"/>
              <a:buChar char="•"/>
              <a:defRPr/>
            </a:lvl4pPr>
            <a:lvl5pPr marL="2286000" lvl="4" indent="-317500" algn="l" rtl="0">
              <a:lnSpc>
                <a:spcPct val="120000"/>
              </a:lnSpc>
              <a:spcBef>
                <a:spcPts val="400"/>
              </a:spcBef>
              <a:spcAft>
                <a:spcPts val="0"/>
              </a:spcAft>
              <a:buClr>
                <a:schemeClr val="lt1"/>
              </a:buClr>
              <a:buSzPts val="1400"/>
              <a:buChar char="•"/>
              <a:defRPr/>
            </a:lvl5pPr>
            <a:lvl6pPr marL="2743200" lvl="5" indent="-317500" algn="l" rtl="0">
              <a:lnSpc>
                <a:spcPct val="120000"/>
              </a:lnSpc>
              <a:spcBef>
                <a:spcPts val="400"/>
              </a:spcBef>
              <a:spcAft>
                <a:spcPts val="0"/>
              </a:spcAft>
              <a:buClr>
                <a:schemeClr val="lt1"/>
              </a:buClr>
              <a:buSzPts val="1400"/>
              <a:buChar char="•"/>
              <a:defRPr/>
            </a:lvl6pPr>
            <a:lvl7pPr marL="3200400" lvl="6" indent="-317500" algn="l" rtl="0">
              <a:lnSpc>
                <a:spcPct val="120000"/>
              </a:lnSpc>
              <a:spcBef>
                <a:spcPts val="400"/>
              </a:spcBef>
              <a:spcAft>
                <a:spcPts val="0"/>
              </a:spcAft>
              <a:buClr>
                <a:schemeClr val="lt1"/>
              </a:buClr>
              <a:buSzPts val="1400"/>
              <a:buChar char="•"/>
              <a:defRPr/>
            </a:lvl7pPr>
            <a:lvl8pPr marL="3657600" lvl="7" indent="-317500" algn="l" rtl="0">
              <a:lnSpc>
                <a:spcPct val="120000"/>
              </a:lnSpc>
              <a:spcBef>
                <a:spcPts val="400"/>
              </a:spcBef>
              <a:spcAft>
                <a:spcPts val="0"/>
              </a:spcAft>
              <a:buClr>
                <a:schemeClr val="lt1"/>
              </a:buClr>
              <a:buSzPts val="1400"/>
              <a:buChar char="•"/>
              <a:defRPr/>
            </a:lvl8pPr>
            <a:lvl9pPr marL="4114800" lvl="8" indent="-317500" algn="l" rtl="0">
              <a:lnSpc>
                <a:spcPct val="120000"/>
              </a:lnSpc>
              <a:spcBef>
                <a:spcPts val="400"/>
              </a:spcBef>
              <a:spcAft>
                <a:spcPts val="0"/>
              </a:spcAft>
              <a:buClr>
                <a:schemeClr val="lt1"/>
              </a:buClr>
              <a:buSzPts val="1400"/>
              <a:buChar char="•"/>
              <a:defRPr/>
            </a:lvl9pPr>
          </a:lstStyle>
          <a:p>
            <a:endParaRPr/>
          </a:p>
        </p:txBody>
      </p:sp>
      <p:sp>
        <p:nvSpPr>
          <p:cNvPr id="175" name="Google Shape;175;p30"/>
          <p:cNvSpPr txBox="1">
            <a:spLocks noGrp="1"/>
          </p:cNvSpPr>
          <p:nvPr>
            <p:ph type="dt" idx="10"/>
          </p:nvPr>
        </p:nvSpPr>
        <p:spPr>
          <a:xfrm>
            <a:off x="5759052" y="4412456"/>
            <a:ext cx="20574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76" name="Google Shape;176;p30"/>
          <p:cNvSpPr txBox="1">
            <a:spLocks noGrp="1"/>
          </p:cNvSpPr>
          <p:nvPr>
            <p:ph type="ftr" idx="11"/>
          </p:nvPr>
        </p:nvSpPr>
        <p:spPr>
          <a:xfrm>
            <a:off x="685346" y="4412456"/>
            <a:ext cx="50046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77" name="Google Shape;177;p30"/>
          <p:cNvSpPr txBox="1">
            <a:spLocks noGrp="1"/>
          </p:cNvSpPr>
          <p:nvPr>
            <p:ph type="sldNum" idx="12"/>
          </p:nvPr>
        </p:nvSpPr>
        <p:spPr>
          <a:xfrm>
            <a:off x="7885508" y="4412456"/>
            <a:ext cx="565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4"/>
        <p:cNvGrpSpPr/>
        <p:nvPr/>
      </p:nvGrpSpPr>
      <p:grpSpPr>
        <a:xfrm>
          <a:off x="0" y="0"/>
          <a:ext cx="0" cy="0"/>
          <a:chOff x="0" y="0"/>
          <a:chExt cx="0" cy="0"/>
        </a:xfrm>
      </p:grpSpPr>
      <p:sp>
        <p:nvSpPr>
          <p:cNvPr id="185" name="Google Shape;185;p32"/>
          <p:cNvSpPr txBox="1">
            <a:spLocks noGrp="1"/>
          </p:cNvSpPr>
          <p:nvPr>
            <p:ph type="title"/>
          </p:nvPr>
        </p:nvSpPr>
        <p:spPr>
          <a:xfrm>
            <a:off x="685346" y="457200"/>
            <a:ext cx="7765200" cy="994800"/>
          </a:xfrm>
          <a:prstGeom prst="rect">
            <a:avLst/>
          </a:prstGeom>
          <a:noFill/>
          <a:ln>
            <a:noFill/>
          </a:ln>
        </p:spPr>
        <p:txBody>
          <a:bodyPr spcFirstLastPara="1" wrap="square" lIns="68575" tIns="34275" rIns="68575" bIns="34275" anchor="ctr" anchorCtr="0">
            <a:normAutofit/>
          </a:bodyPr>
          <a:lstStyle>
            <a:lvl1pPr lvl="0" algn="ctr"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86" name="Google Shape;186;p32"/>
          <p:cNvSpPr txBox="1">
            <a:spLocks noGrp="1"/>
          </p:cNvSpPr>
          <p:nvPr>
            <p:ph type="body" idx="1"/>
          </p:nvPr>
        </p:nvSpPr>
        <p:spPr>
          <a:xfrm>
            <a:off x="685346" y="1572048"/>
            <a:ext cx="7765200" cy="2771400"/>
          </a:xfrm>
          <a:prstGeom prst="rect">
            <a:avLst/>
          </a:prstGeom>
          <a:noFill/>
          <a:ln>
            <a:noFill/>
          </a:ln>
        </p:spPr>
        <p:txBody>
          <a:bodyPr spcFirstLastPara="1" wrap="square" lIns="68575" tIns="34275" rIns="68575" bIns="34275" anchor="t" anchorCtr="0">
            <a:normAutofit/>
          </a:bodyPr>
          <a:lstStyle>
            <a:lvl1pPr marL="457200" lvl="0" indent="-317500" algn="l" rtl="0">
              <a:lnSpc>
                <a:spcPct val="120000"/>
              </a:lnSpc>
              <a:spcBef>
                <a:spcPts val="800"/>
              </a:spcBef>
              <a:spcAft>
                <a:spcPts val="0"/>
              </a:spcAft>
              <a:buClr>
                <a:schemeClr val="dk1"/>
              </a:buClr>
              <a:buSzPts val="1400"/>
              <a:buChar char="•"/>
              <a:defRPr/>
            </a:lvl1pPr>
            <a:lvl2pPr marL="914400" lvl="1" indent="-317500" algn="l" rtl="0">
              <a:lnSpc>
                <a:spcPct val="120000"/>
              </a:lnSpc>
              <a:spcBef>
                <a:spcPts val="400"/>
              </a:spcBef>
              <a:spcAft>
                <a:spcPts val="0"/>
              </a:spcAft>
              <a:buClr>
                <a:schemeClr val="dk1"/>
              </a:buClr>
              <a:buSzPts val="1400"/>
              <a:buChar char="•"/>
              <a:defRPr/>
            </a:lvl2pPr>
            <a:lvl3pPr marL="1371600" lvl="2" indent="-317500" algn="l" rtl="0">
              <a:lnSpc>
                <a:spcPct val="120000"/>
              </a:lnSpc>
              <a:spcBef>
                <a:spcPts val="400"/>
              </a:spcBef>
              <a:spcAft>
                <a:spcPts val="0"/>
              </a:spcAft>
              <a:buClr>
                <a:schemeClr val="dk1"/>
              </a:buClr>
              <a:buSzPts val="1400"/>
              <a:buChar char="•"/>
              <a:defRPr/>
            </a:lvl3pPr>
            <a:lvl4pPr marL="1828800" lvl="3" indent="-317500" algn="l" rtl="0">
              <a:lnSpc>
                <a:spcPct val="120000"/>
              </a:lnSpc>
              <a:spcBef>
                <a:spcPts val="400"/>
              </a:spcBef>
              <a:spcAft>
                <a:spcPts val="0"/>
              </a:spcAft>
              <a:buClr>
                <a:schemeClr val="dk1"/>
              </a:buClr>
              <a:buSzPts val="1400"/>
              <a:buChar char="•"/>
              <a:defRPr/>
            </a:lvl4pPr>
            <a:lvl5pPr marL="2286000" lvl="4" indent="-317500" algn="l" rtl="0">
              <a:lnSpc>
                <a:spcPct val="120000"/>
              </a:lnSpc>
              <a:spcBef>
                <a:spcPts val="400"/>
              </a:spcBef>
              <a:spcAft>
                <a:spcPts val="0"/>
              </a:spcAft>
              <a:buClr>
                <a:schemeClr val="dk1"/>
              </a:buClr>
              <a:buSzPts val="1400"/>
              <a:buChar char="•"/>
              <a:defRPr/>
            </a:lvl5pPr>
            <a:lvl6pPr marL="2743200" lvl="5" indent="-317500" algn="l" rtl="0">
              <a:lnSpc>
                <a:spcPct val="120000"/>
              </a:lnSpc>
              <a:spcBef>
                <a:spcPts val="400"/>
              </a:spcBef>
              <a:spcAft>
                <a:spcPts val="0"/>
              </a:spcAft>
              <a:buClr>
                <a:schemeClr val="dk1"/>
              </a:buClr>
              <a:buSzPts val="1400"/>
              <a:buChar char="•"/>
              <a:defRPr/>
            </a:lvl6pPr>
            <a:lvl7pPr marL="3200400" lvl="6" indent="-317500" algn="l" rtl="0">
              <a:lnSpc>
                <a:spcPct val="120000"/>
              </a:lnSpc>
              <a:spcBef>
                <a:spcPts val="400"/>
              </a:spcBef>
              <a:spcAft>
                <a:spcPts val="0"/>
              </a:spcAft>
              <a:buClr>
                <a:schemeClr val="dk1"/>
              </a:buClr>
              <a:buSzPts val="1400"/>
              <a:buChar char="•"/>
              <a:defRPr/>
            </a:lvl7pPr>
            <a:lvl8pPr marL="3657600" lvl="7" indent="-317500" algn="l" rtl="0">
              <a:lnSpc>
                <a:spcPct val="120000"/>
              </a:lnSpc>
              <a:spcBef>
                <a:spcPts val="400"/>
              </a:spcBef>
              <a:spcAft>
                <a:spcPts val="0"/>
              </a:spcAft>
              <a:buClr>
                <a:schemeClr val="dk1"/>
              </a:buClr>
              <a:buSzPts val="1400"/>
              <a:buChar char="•"/>
              <a:defRPr/>
            </a:lvl8pPr>
            <a:lvl9pPr marL="4114800" lvl="8" indent="-317500" algn="l" rtl="0">
              <a:lnSpc>
                <a:spcPct val="120000"/>
              </a:lnSpc>
              <a:spcBef>
                <a:spcPts val="400"/>
              </a:spcBef>
              <a:spcAft>
                <a:spcPts val="0"/>
              </a:spcAft>
              <a:buClr>
                <a:schemeClr val="dk1"/>
              </a:buClr>
              <a:buSzPts val="1400"/>
              <a:buChar char="•"/>
              <a:defRPr/>
            </a:lvl9pPr>
          </a:lstStyle>
          <a:p>
            <a:endParaRPr/>
          </a:p>
        </p:txBody>
      </p:sp>
      <p:sp>
        <p:nvSpPr>
          <p:cNvPr id="187" name="Google Shape;187;p32"/>
          <p:cNvSpPr txBox="1">
            <a:spLocks noGrp="1"/>
          </p:cNvSpPr>
          <p:nvPr>
            <p:ph type="dt" idx="10"/>
          </p:nvPr>
        </p:nvSpPr>
        <p:spPr>
          <a:xfrm>
            <a:off x="5759052" y="4412456"/>
            <a:ext cx="20574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88" name="Google Shape;188;p32"/>
          <p:cNvSpPr txBox="1">
            <a:spLocks noGrp="1"/>
          </p:cNvSpPr>
          <p:nvPr>
            <p:ph type="ftr" idx="11"/>
          </p:nvPr>
        </p:nvSpPr>
        <p:spPr>
          <a:xfrm>
            <a:off x="685346" y="4412456"/>
            <a:ext cx="50046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89" name="Google Shape;189;p32"/>
          <p:cNvSpPr txBox="1">
            <a:spLocks noGrp="1"/>
          </p:cNvSpPr>
          <p:nvPr>
            <p:ph type="sldNum" idx="12"/>
          </p:nvPr>
        </p:nvSpPr>
        <p:spPr>
          <a:xfrm>
            <a:off x="7885508" y="4412456"/>
            <a:ext cx="565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3.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85346" y="457200"/>
            <a:ext cx="7765200" cy="994800"/>
          </a:xfrm>
          <a:prstGeom prst="rect">
            <a:avLst/>
          </a:prstGeom>
          <a:noFill/>
          <a:ln>
            <a:noFill/>
          </a:ln>
        </p:spPr>
        <p:txBody>
          <a:bodyPr spcFirstLastPara="1" wrap="square" lIns="68575" tIns="34275" rIns="68575" bIns="34275" anchor="ctr" anchorCtr="0">
            <a:normAutofit/>
          </a:bodyPr>
          <a:lstStyle>
            <a:lvl1pPr marR="0" lvl="0" algn="ctr" rtl="0">
              <a:lnSpc>
                <a:spcPct val="90000"/>
              </a:lnSpc>
              <a:spcBef>
                <a:spcPts val="0"/>
              </a:spcBef>
              <a:spcAft>
                <a:spcPts val="0"/>
              </a:spcAft>
              <a:buClr>
                <a:schemeClr val="lt1"/>
              </a:buClr>
              <a:buSzPts val="2600"/>
              <a:buFont typeface="Bookman Old Style"/>
              <a:buNone/>
              <a:defRPr sz="2600" b="1" i="0" u="none" strike="noStrike" cap="none">
                <a:solidFill>
                  <a:schemeClr val="lt1"/>
                </a:solidFill>
                <a:latin typeface="Bookman Old Style"/>
                <a:ea typeface="Bookman Old Style"/>
                <a:cs typeface="Bookman Old Style"/>
                <a:sym typeface="Bookman Old Styl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85346" y="1572048"/>
            <a:ext cx="7765200" cy="2771400"/>
          </a:xfrm>
          <a:prstGeom prst="rect">
            <a:avLst/>
          </a:prstGeom>
          <a:noFill/>
          <a:ln>
            <a:noFill/>
          </a:ln>
        </p:spPr>
        <p:txBody>
          <a:bodyPr spcFirstLastPara="1" wrap="square" lIns="68575" tIns="34275" rIns="68575" bIns="34275" anchor="t" anchorCtr="0">
            <a:normAutofit/>
          </a:bodyPr>
          <a:lstStyle>
            <a:lvl1pPr marL="457200" marR="0" lvl="0" indent="-323850" algn="l" rtl="0">
              <a:lnSpc>
                <a:spcPct val="120000"/>
              </a:lnSpc>
              <a:spcBef>
                <a:spcPts val="800"/>
              </a:spcBef>
              <a:spcAft>
                <a:spcPts val="0"/>
              </a:spcAft>
              <a:buClr>
                <a:schemeClr val="lt1"/>
              </a:buClr>
              <a:buSzPts val="1500"/>
              <a:buFont typeface="Arial"/>
              <a:buChar char="•"/>
              <a:defRPr sz="1500" b="0" i="0" u="none" strike="noStrike" cap="none">
                <a:solidFill>
                  <a:schemeClr val="lt1"/>
                </a:solidFill>
                <a:latin typeface="Rockwell"/>
                <a:ea typeface="Rockwell"/>
                <a:cs typeface="Rockwell"/>
                <a:sym typeface="Rockwell"/>
              </a:defRPr>
            </a:lvl1pPr>
            <a:lvl2pPr marL="914400" marR="0" lvl="1" indent="-317500" algn="l" rtl="0">
              <a:lnSpc>
                <a:spcPct val="120000"/>
              </a:lnSpc>
              <a:spcBef>
                <a:spcPts val="400"/>
              </a:spcBef>
              <a:spcAft>
                <a:spcPts val="0"/>
              </a:spcAft>
              <a:buClr>
                <a:schemeClr val="lt1"/>
              </a:buClr>
              <a:buSzPts val="1400"/>
              <a:buFont typeface="Arial"/>
              <a:buChar char="•"/>
              <a:defRPr sz="1400" b="0" i="0" u="none" strike="noStrike" cap="none">
                <a:solidFill>
                  <a:schemeClr val="lt1"/>
                </a:solidFill>
                <a:latin typeface="Rockwell"/>
                <a:ea typeface="Rockwell"/>
                <a:cs typeface="Rockwell"/>
                <a:sym typeface="Rockwell"/>
              </a:defRPr>
            </a:lvl2pPr>
            <a:lvl3pPr marL="1371600" marR="0" lvl="2" indent="-304800" algn="l" rtl="0">
              <a:lnSpc>
                <a:spcPct val="120000"/>
              </a:lnSpc>
              <a:spcBef>
                <a:spcPts val="4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3pPr>
            <a:lvl4pPr marL="1828800" marR="0" lvl="3" indent="-298450" algn="l" rtl="0">
              <a:lnSpc>
                <a:spcPct val="120000"/>
              </a:lnSpc>
              <a:spcBef>
                <a:spcPts val="400"/>
              </a:spcBef>
              <a:spcAft>
                <a:spcPts val="0"/>
              </a:spcAft>
              <a:buClr>
                <a:schemeClr val="lt1"/>
              </a:buClr>
              <a:buSzPts val="1100"/>
              <a:buFont typeface="Arial"/>
              <a:buChar char="•"/>
              <a:defRPr sz="1100" b="0" i="0" u="none" strike="noStrike" cap="none">
                <a:solidFill>
                  <a:schemeClr val="lt1"/>
                </a:solidFill>
                <a:latin typeface="Rockwell"/>
                <a:ea typeface="Rockwell"/>
                <a:cs typeface="Rockwell"/>
                <a:sym typeface="Rockwell"/>
              </a:defRPr>
            </a:lvl4pPr>
            <a:lvl5pPr marL="2286000" marR="0" lvl="4" indent="-285750" algn="l" rtl="0">
              <a:lnSpc>
                <a:spcPct val="120000"/>
              </a:lnSpc>
              <a:spcBef>
                <a:spcPts val="400"/>
              </a:spcBef>
              <a:spcAft>
                <a:spcPts val="0"/>
              </a:spcAft>
              <a:buClr>
                <a:schemeClr val="lt1"/>
              </a:buClr>
              <a:buSzPts val="900"/>
              <a:buFont typeface="Arial"/>
              <a:buChar char="•"/>
              <a:defRPr sz="900" b="0" i="0" u="none" strike="noStrike" cap="none">
                <a:solidFill>
                  <a:schemeClr val="lt1"/>
                </a:solidFill>
                <a:latin typeface="Rockwell"/>
                <a:ea typeface="Rockwell"/>
                <a:cs typeface="Rockwell"/>
                <a:sym typeface="Rockwell"/>
              </a:defRPr>
            </a:lvl5pPr>
            <a:lvl6pPr marL="2743200" marR="0" lvl="5" indent="-285750" algn="l" rtl="0">
              <a:lnSpc>
                <a:spcPct val="120000"/>
              </a:lnSpc>
              <a:spcBef>
                <a:spcPts val="400"/>
              </a:spcBef>
              <a:spcAft>
                <a:spcPts val="0"/>
              </a:spcAft>
              <a:buClr>
                <a:schemeClr val="lt1"/>
              </a:buClr>
              <a:buSzPts val="900"/>
              <a:buFont typeface="Arial"/>
              <a:buChar char="•"/>
              <a:defRPr sz="900" b="0" i="0" u="none" strike="noStrike" cap="none">
                <a:solidFill>
                  <a:schemeClr val="lt1"/>
                </a:solidFill>
                <a:latin typeface="Rockwell"/>
                <a:ea typeface="Rockwell"/>
                <a:cs typeface="Rockwell"/>
                <a:sym typeface="Rockwell"/>
              </a:defRPr>
            </a:lvl6pPr>
            <a:lvl7pPr marL="3200400" marR="0" lvl="6" indent="-285750" algn="l" rtl="0">
              <a:lnSpc>
                <a:spcPct val="120000"/>
              </a:lnSpc>
              <a:spcBef>
                <a:spcPts val="400"/>
              </a:spcBef>
              <a:spcAft>
                <a:spcPts val="0"/>
              </a:spcAft>
              <a:buClr>
                <a:schemeClr val="lt1"/>
              </a:buClr>
              <a:buSzPts val="900"/>
              <a:buFont typeface="Arial"/>
              <a:buChar char="•"/>
              <a:defRPr sz="900" b="0" i="0" u="none" strike="noStrike" cap="none">
                <a:solidFill>
                  <a:schemeClr val="lt1"/>
                </a:solidFill>
                <a:latin typeface="Rockwell"/>
                <a:ea typeface="Rockwell"/>
                <a:cs typeface="Rockwell"/>
                <a:sym typeface="Rockwell"/>
              </a:defRPr>
            </a:lvl7pPr>
            <a:lvl8pPr marL="3657600" marR="0" lvl="7" indent="-285750" algn="l" rtl="0">
              <a:lnSpc>
                <a:spcPct val="120000"/>
              </a:lnSpc>
              <a:spcBef>
                <a:spcPts val="400"/>
              </a:spcBef>
              <a:spcAft>
                <a:spcPts val="0"/>
              </a:spcAft>
              <a:buClr>
                <a:schemeClr val="lt1"/>
              </a:buClr>
              <a:buSzPts val="900"/>
              <a:buFont typeface="Arial"/>
              <a:buChar char="•"/>
              <a:defRPr sz="900" b="0" i="0" u="none" strike="noStrike" cap="none">
                <a:solidFill>
                  <a:schemeClr val="lt1"/>
                </a:solidFill>
                <a:latin typeface="Rockwell"/>
                <a:ea typeface="Rockwell"/>
                <a:cs typeface="Rockwell"/>
                <a:sym typeface="Rockwell"/>
              </a:defRPr>
            </a:lvl8pPr>
            <a:lvl9pPr marL="4114800" marR="0" lvl="8" indent="-285750" algn="l" rtl="0">
              <a:lnSpc>
                <a:spcPct val="120000"/>
              </a:lnSpc>
              <a:spcBef>
                <a:spcPts val="400"/>
              </a:spcBef>
              <a:spcAft>
                <a:spcPts val="0"/>
              </a:spcAft>
              <a:buClr>
                <a:schemeClr val="lt1"/>
              </a:buClr>
              <a:buSzPts val="900"/>
              <a:buFont typeface="Arial"/>
              <a:buChar char="•"/>
              <a:defRPr sz="900" b="0" i="0" u="none" strike="noStrike" cap="none">
                <a:solidFill>
                  <a:schemeClr val="lt1"/>
                </a:solidFill>
                <a:latin typeface="Rockwell"/>
                <a:ea typeface="Rockwell"/>
                <a:cs typeface="Rockwell"/>
                <a:sym typeface="Rockwell"/>
              </a:defRPr>
            </a:lvl9pPr>
          </a:lstStyle>
          <a:p>
            <a:endParaRPr/>
          </a:p>
        </p:txBody>
      </p:sp>
      <p:sp>
        <p:nvSpPr>
          <p:cNvPr id="53" name="Google Shape;53;p13"/>
          <p:cNvSpPr txBox="1">
            <a:spLocks noGrp="1"/>
          </p:cNvSpPr>
          <p:nvPr>
            <p:ph type="dt" idx="10"/>
          </p:nvPr>
        </p:nvSpPr>
        <p:spPr>
          <a:xfrm>
            <a:off x="5759052" y="4412456"/>
            <a:ext cx="2057400" cy="273900"/>
          </a:xfrm>
          <a:prstGeom prst="rect">
            <a:avLst/>
          </a:prstGeom>
          <a:noFill/>
          <a:ln>
            <a:noFill/>
          </a:ln>
        </p:spPr>
        <p:txBody>
          <a:bodyPr spcFirstLastPara="1" wrap="square" lIns="68575" tIns="34275" rIns="68575" bIns="34275" anchor="ctr" anchorCtr="0">
            <a:noAutofit/>
          </a:bodyPr>
          <a:lstStyle>
            <a:lvl1pPr marR="0" lvl="0" algn="r" rtl="0">
              <a:spcBef>
                <a:spcPts val="0"/>
              </a:spcBef>
              <a:spcAft>
                <a:spcPts val="0"/>
              </a:spcAft>
              <a:buSzPts val="1100"/>
              <a:buNone/>
              <a:defRPr sz="800" b="0" i="0" u="none" strike="noStrike" cap="none">
                <a:solidFill>
                  <a:schemeClr val="lt1"/>
                </a:solidFill>
                <a:latin typeface="Rockwell"/>
                <a:ea typeface="Rockwell"/>
                <a:cs typeface="Rockwell"/>
                <a:sym typeface="Rockwell"/>
              </a:defRPr>
            </a:lvl1pPr>
            <a:lvl2pPr marR="0" lvl="1"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9pPr>
          </a:lstStyle>
          <a:p>
            <a:endParaRPr/>
          </a:p>
        </p:txBody>
      </p:sp>
      <p:sp>
        <p:nvSpPr>
          <p:cNvPr id="54" name="Google Shape;54;p13"/>
          <p:cNvSpPr txBox="1">
            <a:spLocks noGrp="1"/>
          </p:cNvSpPr>
          <p:nvPr>
            <p:ph type="ftr" idx="11"/>
          </p:nvPr>
        </p:nvSpPr>
        <p:spPr>
          <a:xfrm>
            <a:off x="685346" y="4412456"/>
            <a:ext cx="50046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800" b="0" i="0" u="none" strike="noStrike" cap="none">
                <a:solidFill>
                  <a:schemeClr val="lt1"/>
                </a:solidFill>
                <a:latin typeface="Rockwell"/>
                <a:ea typeface="Rockwell"/>
                <a:cs typeface="Rockwell"/>
                <a:sym typeface="Rockwell"/>
              </a:defRPr>
            </a:lvl1pPr>
            <a:lvl2pPr marR="0" lvl="1"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9pPr>
          </a:lstStyle>
          <a:p>
            <a:endParaRPr/>
          </a:p>
        </p:txBody>
      </p:sp>
      <p:sp>
        <p:nvSpPr>
          <p:cNvPr id="55" name="Google Shape;55;p13"/>
          <p:cNvSpPr txBox="1">
            <a:spLocks noGrp="1"/>
          </p:cNvSpPr>
          <p:nvPr>
            <p:ph type="sldNum" idx="12"/>
          </p:nvPr>
        </p:nvSpPr>
        <p:spPr>
          <a:xfrm>
            <a:off x="7885508" y="4412456"/>
            <a:ext cx="5652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i="0" u="none" strike="noStrike" cap="none">
                <a:solidFill>
                  <a:schemeClr val="lt1"/>
                </a:solidFill>
                <a:latin typeface="Rockwell"/>
                <a:ea typeface="Rockwell"/>
                <a:cs typeface="Rockwell"/>
                <a:sym typeface="Rockwell"/>
              </a:defRPr>
            </a:lvl1pPr>
            <a:lvl2pPr marL="0" marR="0" lvl="1" indent="0" algn="r" rtl="0">
              <a:spcBef>
                <a:spcPts val="0"/>
              </a:spcBef>
              <a:buNone/>
              <a:defRPr sz="800" b="0" i="0" u="none" strike="noStrike" cap="none">
                <a:solidFill>
                  <a:schemeClr val="lt1"/>
                </a:solidFill>
                <a:latin typeface="Rockwell"/>
                <a:ea typeface="Rockwell"/>
                <a:cs typeface="Rockwell"/>
                <a:sym typeface="Rockwell"/>
              </a:defRPr>
            </a:lvl2pPr>
            <a:lvl3pPr marL="0" marR="0" lvl="2" indent="0" algn="r" rtl="0">
              <a:spcBef>
                <a:spcPts val="0"/>
              </a:spcBef>
              <a:buNone/>
              <a:defRPr sz="800" b="0" i="0" u="none" strike="noStrike" cap="none">
                <a:solidFill>
                  <a:schemeClr val="lt1"/>
                </a:solidFill>
                <a:latin typeface="Rockwell"/>
                <a:ea typeface="Rockwell"/>
                <a:cs typeface="Rockwell"/>
                <a:sym typeface="Rockwell"/>
              </a:defRPr>
            </a:lvl3pPr>
            <a:lvl4pPr marL="0" marR="0" lvl="3" indent="0" algn="r" rtl="0">
              <a:spcBef>
                <a:spcPts val="0"/>
              </a:spcBef>
              <a:buNone/>
              <a:defRPr sz="800" b="0" i="0" u="none" strike="noStrike" cap="none">
                <a:solidFill>
                  <a:schemeClr val="lt1"/>
                </a:solidFill>
                <a:latin typeface="Rockwell"/>
                <a:ea typeface="Rockwell"/>
                <a:cs typeface="Rockwell"/>
                <a:sym typeface="Rockwell"/>
              </a:defRPr>
            </a:lvl4pPr>
            <a:lvl5pPr marL="0" marR="0" lvl="4" indent="0" algn="r" rtl="0">
              <a:spcBef>
                <a:spcPts val="0"/>
              </a:spcBef>
              <a:buNone/>
              <a:defRPr sz="800" b="0" i="0" u="none" strike="noStrike" cap="none">
                <a:solidFill>
                  <a:schemeClr val="lt1"/>
                </a:solidFill>
                <a:latin typeface="Rockwell"/>
                <a:ea typeface="Rockwell"/>
                <a:cs typeface="Rockwell"/>
                <a:sym typeface="Rockwell"/>
              </a:defRPr>
            </a:lvl5pPr>
            <a:lvl6pPr marL="0" marR="0" lvl="5" indent="0" algn="r" rtl="0">
              <a:spcBef>
                <a:spcPts val="0"/>
              </a:spcBef>
              <a:buNone/>
              <a:defRPr sz="800" b="0" i="0" u="none" strike="noStrike" cap="none">
                <a:solidFill>
                  <a:schemeClr val="lt1"/>
                </a:solidFill>
                <a:latin typeface="Rockwell"/>
                <a:ea typeface="Rockwell"/>
                <a:cs typeface="Rockwell"/>
                <a:sym typeface="Rockwell"/>
              </a:defRPr>
            </a:lvl6pPr>
            <a:lvl7pPr marL="0" marR="0" lvl="6" indent="0" algn="r" rtl="0">
              <a:spcBef>
                <a:spcPts val="0"/>
              </a:spcBef>
              <a:buNone/>
              <a:defRPr sz="800" b="0" i="0" u="none" strike="noStrike" cap="none">
                <a:solidFill>
                  <a:schemeClr val="lt1"/>
                </a:solidFill>
                <a:latin typeface="Rockwell"/>
                <a:ea typeface="Rockwell"/>
                <a:cs typeface="Rockwell"/>
                <a:sym typeface="Rockwell"/>
              </a:defRPr>
            </a:lvl7pPr>
            <a:lvl8pPr marL="0" marR="0" lvl="7" indent="0" algn="r" rtl="0">
              <a:spcBef>
                <a:spcPts val="0"/>
              </a:spcBef>
              <a:buNone/>
              <a:defRPr sz="800" b="0" i="0" u="none" strike="noStrike" cap="none">
                <a:solidFill>
                  <a:schemeClr val="lt1"/>
                </a:solidFill>
                <a:latin typeface="Rockwell"/>
                <a:ea typeface="Rockwell"/>
                <a:cs typeface="Rockwell"/>
                <a:sym typeface="Rockwell"/>
              </a:defRPr>
            </a:lvl8pPr>
            <a:lvl9pPr marL="0" marR="0" lvl="8" indent="0" algn="r" rtl="0">
              <a:spcBef>
                <a:spcPts val="0"/>
              </a:spcBef>
              <a:buNone/>
              <a:defRPr sz="800" b="0" i="0" u="none" strike="noStrike" cap="none">
                <a:solidFill>
                  <a:schemeClr val="lt1"/>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8"/>
        <p:cNvGrpSpPr/>
        <p:nvPr/>
      </p:nvGrpSpPr>
      <p:grpSpPr>
        <a:xfrm>
          <a:off x="0" y="0"/>
          <a:ext cx="0" cy="0"/>
          <a:chOff x="0" y="0"/>
          <a:chExt cx="0" cy="0"/>
        </a:xfrm>
      </p:grpSpPr>
      <p:sp>
        <p:nvSpPr>
          <p:cNvPr id="179" name="Google Shape;179;p31"/>
          <p:cNvSpPr txBox="1">
            <a:spLocks noGrp="1"/>
          </p:cNvSpPr>
          <p:nvPr>
            <p:ph type="title"/>
          </p:nvPr>
        </p:nvSpPr>
        <p:spPr>
          <a:xfrm>
            <a:off x="685346" y="457200"/>
            <a:ext cx="7765200" cy="994800"/>
          </a:xfrm>
          <a:prstGeom prst="rect">
            <a:avLst/>
          </a:prstGeom>
          <a:noFill/>
          <a:ln>
            <a:noFill/>
          </a:ln>
        </p:spPr>
        <p:txBody>
          <a:bodyPr spcFirstLastPara="1" wrap="square" lIns="68575" tIns="34275" rIns="68575" bIns="34275" anchor="ctr" anchorCtr="0">
            <a:normAutofit/>
          </a:bodyPr>
          <a:lstStyle>
            <a:lvl1pPr marR="0" lvl="0" algn="ctr" rtl="0">
              <a:lnSpc>
                <a:spcPct val="90000"/>
              </a:lnSpc>
              <a:spcBef>
                <a:spcPts val="0"/>
              </a:spcBef>
              <a:spcAft>
                <a:spcPts val="0"/>
              </a:spcAft>
              <a:buClr>
                <a:schemeClr val="dk1"/>
              </a:buClr>
              <a:buSzPts val="2600"/>
              <a:buFont typeface="Bookman Old Style"/>
              <a:buNone/>
              <a:defRPr sz="2600" b="1" i="0" u="none" strike="noStrike" cap="none">
                <a:solidFill>
                  <a:schemeClr val="dk1"/>
                </a:solidFill>
                <a:latin typeface="Bookman Old Style"/>
                <a:ea typeface="Bookman Old Style"/>
                <a:cs typeface="Bookman Old Style"/>
                <a:sym typeface="Bookman Old Styl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80" name="Google Shape;180;p31"/>
          <p:cNvSpPr txBox="1">
            <a:spLocks noGrp="1"/>
          </p:cNvSpPr>
          <p:nvPr>
            <p:ph type="body" idx="1"/>
          </p:nvPr>
        </p:nvSpPr>
        <p:spPr>
          <a:xfrm>
            <a:off x="685346" y="1572048"/>
            <a:ext cx="7765200" cy="2771400"/>
          </a:xfrm>
          <a:prstGeom prst="rect">
            <a:avLst/>
          </a:prstGeom>
          <a:noFill/>
          <a:ln>
            <a:noFill/>
          </a:ln>
        </p:spPr>
        <p:txBody>
          <a:bodyPr spcFirstLastPara="1" wrap="square" lIns="68575" tIns="34275" rIns="68575" bIns="34275" anchor="t" anchorCtr="0">
            <a:normAutofit/>
          </a:bodyPr>
          <a:lstStyle>
            <a:lvl1pPr marL="457200" marR="0" lvl="0" indent="-323850" algn="l" rtl="0">
              <a:lnSpc>
                <a:spcPct val="120000"/>
              </a:lnSpc>
              <a:spcBef>
                <a:spcPts val="800"/>
              </a:spcBef>
              <a:spcAft>
                <a:spcPts val="0"/>
              </a:spcAft>
              <a:buClr>
                <a:schemeClr val="dk1"/>
              </a:buClr>
              <a:buSzPts val="1500"/>
              <a:buFont typeface="Arial"/>
              <a:buChar char="•"/>
              <a:defRPr sz="1500" b="0" i="0" u="none" strike="noStrike" cap="none">
                <a:solidFill>
                  <a:schemeClr val="dk1"/>
                </a:solidFill>
                <a:latin typeface="Rockwell"/>
                <a:ea typeface="Rockwell"/>
                <a:cs typeface="Rockwell"/>
                <a:sym typeface="Rockwell"/>
              </a:defRPr>
            </a:lvl1pPr>
            <a:lvl2pPr marL="914400" marR="0" lvl="1" indent="-317500" algn="l" rtl="0">
              <a:lnSpc>
                <a:spcPct val="120000"/>
              </a:lnSpc>
              <a:spcBef>
                <a:spcPts val="400"/>
              </a:spcBef>
              <a:spcAft>
                <a:spcPts val="0"/>
              </a:spcAft>
              <a:buClr>
                <a:schemeClr val="dk1"/>
              </a:buClr>
              <a:buSzPts val="1400"/>
              <a:buFont typeface="Arial"/>
              <a:buChar char="•"/>
              <a:defRPr sz="1400" b="0" i="0" u="none" strike="noStrike" cap="none">
                <a:solidFill>
                  <a:schemeClr val="dk1"/>
                </a:solidFill>
                <a:latin typeface="Rockwell"/>
                <a:ea typeface="Rockwell"/>
                <a:cs typeface="Rockwell"/>
                <a:sym typeface="Rockwell"/>
              </a:defRPr>
            </a:lvl2pPr>
            <a:lvl3pPr marL="1371600" marR="0" lvl="2" indent="-304800" algn="l" rtl="0">
              <a:lnSpc>
                <a:spcPct val="120000"/>
              </a:lnSpc>
              <a:spcBef>
                <a:spcPts val="400"/>
              </a:spcBef>
              <a:spcAft>
                <a:spcPts val="0"/>
              </a:spcAft>
              <a:buClr>
                <a:schemeClr val="dk1"/>
              </a:buClr>
              <a:buSzPts val="1200"/>
              <a:buFont typeface="Arial"/>
              <a:buChar char="•"/>
              <a:defRPr sz="1200" b="0" i="0" u="none" strike="noStrike" cap="none">
                <a:solidFill>
                  <a:schemeClr val="dk1"/>
                </a:solidFill>
                <a:latin typeface="Rockwell"/>
                <a:ea typeface="Rockwell"/>
                <a:cs typeface="Rockwell"/>
                <a:sym typeface="Rockwell"/>
              </a:defRPr>
            </a:lvl3pPr>
            <a:lvl4pPr marL="1828800" marR="0" lvl="3" indent="-298450" algn="l" rtl="0">
              <a:lnSpc>
                <a:spcPct val="120000"/>
              </a:lnSpc>
              <a:spcBef>
                <a:spcPts val="400"/>
              </a:spcBef>
              <a:spcAft>
                <a:spcPts val="0"/>
              </a:spcAft>
              <a:buClr>
                <a:schemeClr val="dk1"/>
              </a:buClr>
              <a:buSzPts val="1100"/>
              <a:buFont typeface="Arial"/>
              <a:buChar char="•"/>
              <a:defRPr sz="1100" b="0" i="0" u="none" strike="noStrike" cap="none">
                <a:solidFill>
                  <a:schemeClr val="dk1"/>
                </a:solidFill>
                <a:latin typeface="Rockwell"/>
                <a:ea typeface="Rockwell"/>
                <a:cs typeface="Rockwell"/>
                <a:sym typeface="Rockwell"/>
              </a:defRPr>
            </a:lvl4pPr>
            <a:lvl5pPr marL="2286000" marR="0" lvl="4" indent="-285750" algn="l" rtl="0">
              <a:lnSpc>
                <a:spcPct val="120000"/>
              </a:lnSpc>
              <a:spcBef>
                <a:spcPts val="400"/>
              </a:spcBef>
              <a:spcAft>
                <a:spcPts val="0"/>
              </a:spcAft>
              <a:buClr>
                <a:schemeClr val="dk1"/>
              </a:buClr>
              <a:buSzPts val="900"/>
              <a:buFont typeface="Arial"/>
              <a:buChar char="•"/>
              <a:defRPr sz="900" b="0" i="0" u="none" strike="noStrike" cap="none">
                <a:solidFill>
                  <a:schemeClr val="dk1"/>
                </a:solidFill>
                <a:latin typeface="Rockwell"/>
                <a:ea typeface="Rockwell"/>
                <a:cs typeface="Rockwell"/>
                <a:sym typeface="Rockwell"/>
              </a:defRPr>
            </a:lvl5pPr>
            <a:lvl6pPr marL="2743200" marR="0" lvl="5" indent="-285750" algn="l" rtl="0">
              <a:lnSpc>
                <a:spcPct val="120000"/>
              </a:lnSpc>
              <a:spcBef>
                <a:spcPts val="400"/>
              </a:spcBef>
              <a:spcAft>
                <a:spcPts val="0"/>
              </a:spcAft>
              <a:buClr>
                <a:schemeClr val="dk1"/>
              </a:buClr>
              <a:buSzPts val="900"/>
              <a:buFont typeface="Arial"/>
              <a:buChar char="•"/>
              <a:defRPr sz="900" b="0" i="0" u="none" strike="noStrike" cap="none">
                <a:solidFill>
                  <a:schemeClr val="dk1"/>
                </a:solidFill>
                <a:latin typeface="Rockwell"/>
                <a:ea typeface="Rockwell"/>
                <a:cs typeface="Rockwell"/>
                <a:sym typeface="Rockwell"/>
              </a:defRPr>
            </a:lvl6pPr>
            <a:lvl7pPr marL="3200400" marR="0" lvl="6" indent="-285750" algn="l" rtl="0">
              <a:lnSpc>
                <a:spcPct val="120000"/>
              </a:lnSpc>
              <a:spcBef>
                <a:spcPts val="400"/>
              </a:spcBef>
              <a:spcAft>
                <a:spcPts val="0"/>
              </a:spcAft>
              <a:buClr>
                <a:schemeClr val="dk1"/>
              </a:buClr>
              <a:buSzPts val="900"/>
              <a:buFont typeface="Arial"/>
              <a:buChar char="•"/>
              <a:defRPr sz="900" b="0" i="0" u="none" strike="noStrike" cap="none">
                <a:solidFill>
                  <a:schemeClr val="dk1"/>
                </a:solidFill>
                <a:latin typeface="Rockwell"/>
                <a:ea typeface="Rockwell"/>
                <a:cs typeface="Rockwell"/>
                <a:sym typeface="Rockwell"/>
              </a:defRPr>
            </a:lvl7pPr>
            <a:lvl8pPr marL="3657600" marR="0" lvl="7" indent="-285750" algn="l" rtl="0">
              <a:lnSpc>
                <a:spcPct val="120000"/>
              </a:lnSpc>
              <a:spcBef>
                <a:spcPts val="400"/>
              </a:spcBef>
              <a:spcAft>
                <a:spcPts val="0"/>
              </a:spcAft>
              <a:buClr>
                <a:schemeClr val="dk1"/>
              </a:buClr>
              <a:buSzPts val="900"/>
              <a:buFont typeface="Arial"/>
              <a:buChar char="•"/>
              <a:defRPr sz="900" b="0" i="0" u="none" strike="noStrike" cap="none">
                <a:solidFill>
                  <a:schemeClr val="dk1"/>
                </a:solidFill>
                <a:latin typeface="Rockwell"/>
                <a:ea typeface="Rockwell"/>
                <a:cs typeface="Rockwell"/>
                <a:sym typeface="Rockwell"/>
              </a:defRPr>
            </a:lvl8pPr>
            <a:lvl9pPr marL="4114800" marR="0" lvl="8" indent="-285750" algn="l" rtl="0">
              <a:lnSpc>
                <a:spcPct val="120000"/>
              </a:lnSpc>
              <a:spcBef>
                <a:spcPts val="400"/>
              </a:spcBef>
              <a:spcAft>
                <a:spcPts val="0"/>
              </a:spcAft>
              <a:buClr>
                <a:schemeClr val="dk1"/>
              </a:buClr>
              <a:buSzPts val="900"/>
              <a:buFont typeface="Arial"/>
              <a:buChar char="•"/>
              <a:defRPr sz="900" b="0" i="0" u="none" strike="noStrike" cap="none">
                <a:solidFill>
                  <a:schemeClr val="dk1"/>
                </a:solidFill>
                <a:latin typeface="Rockwell"/>
                <a:ea typeface="Rockwell"/>
                <a:cs typeface="Rockwell"/>
                <a:sym typeface="Rockwell"/>
              </a:defRPr>
            </a:lvl9pPr>
          </a:lstStyle>
          <a:p>
            <a:endParaRPr/>
          </a:p>
        </p:txBody>
      </p:sp>
      <p:sp>
        <p:nvSpPr>
          <p:cNvPr id="181" name="Google Shape;181;p31"/>
          <p:cNvSpPr txBox="1">
            <a:spLocks noGrp="1"/>
          </p:cNvSpPr>
          <p:nvPr>
            <p:ph type="dt" idx="10"/>
          </p:nvPr>
        </p:nvSpPr>
        <p:spPr>
          <a:xfrm>
            <a:off x="5759052" y="4412456"/>
            <a:ext cx="2057400" cy="273900"/>
          </a:xfrm>
          <a:prstGeom prst="rect">
            <a:avLst/>
          </a:prstGeom>
          <a:noFill/>
          <a:ln>
            <a:noFill/>
          </a:ln>
        </p:spPr>
        <p:txBody>
          <a:bodyPr spcFirstLastPara="1" wrap="square" lIns="68575" tIns="34275" rIns="68575" bIns="34275" anchor="ctr" anchorCtr="0">
            <a:noAutofit/>
          </a:bodyPr>
          <a:lstStyle>
            <a:lvl1pPr marR="0" lvl="0" algn="r" rtl="0">
              <a:spcBef>
                <a:spcPts val="0"/>
              </a:spcBef>
              <a:spcAft>
                <a:spcPts val="0"/>
              </a:spcAft>
              <a:buSzPts val="1100"/>
              <a:buNone/>
              <a:defRPr sz="800">
                <a:solidFill>
                  <a:srgbClr val="888888"/>
                </a:solidFill>
                <a:latin typeface="Rockwell"/>
                <a:ea typeface="Rockwell"/>
                <a:cs typeface="Rockwell"/>
                <a:sym typeface="Rockwell"/>
              </a:defRPr>
            </a:lvl1pPr>
            <a:lvl2pPr marR="0" lvl="1" algn="l" rtl="0">
              <a:spcBef>
                <a:spcPts val="0"/>
              </a:spcBef>
              <a:spcAft>
                <a:spcPts val="0"/>
              </a:spcAft>
              <a:buSzPts val="1100"/>
              <a:buNone/>
              <a:defRPr sz="1400" b="0" i="0" u="none" strike="noStrike" cap="none">
                <a:solidFill>
                  <a:schemeClr val="dk1"/>
                </a:solidFill>
                <a:latin typeface="Rockwell"/>
                <a:ea typeface="Rockwell"/>
                <a:cs typeface="Rockwell"/>
                <a:sym typeface="Rockwell"/>
              </a:defRPr>
            </a:lvl2pPr>
            <a:lvl3pPr marR="0" lvl="2" algn="l" rtl="0">
              <a:spcBef>
                <a:spcPts val="0"/>
              </a:spcBef>
              <a:spcAft>
                <a:spcPts val="0"/>
              </a:spcAft>
              <a:buSzPts val="1100"/>
              <a:buNone/>
              <a:defRPr sz="1400" b="0" i="0" u="none" strike="noStrike" cap="none">
                <a:solidFill>
                  <a:schemeClr val="dk1"/>
                </a:solidFill>
                <a:latin typeface="Rockwell"/>
                <a:ea typeface="Rockwell"/>
                <a:cs typeface="Rockwell"/>
                <a:sym typeface="Rockwell"/>
              </a:defRPr>
            </a:lvl3pPr>
            <a:lvl4pPr marR="0" lvl="3" algn="l" rtl="0">
              <a:spcBef>
                <a:spcPts val="0"/>
              </a:spcBef>
              <a:spcAft>
                <a:spcPts val="0"/>
              </a:spcAft>
              <a:buSzPts val="1100"/>
              <a:buNone/>
              <a:defRPr sz="1400" b="0" i="0" u="none" strike="noStrike" cap="none">
                <a:solidFill>
                  <a:schemeClr val="dk1"/>
                </a:solidFill>
                <a:latin typeface="Rockwell"/>
                <a:ea typeface="Rockwell"/>
                <a:cs typeface="Rockwell"/>
                <a:sym typeface="Rockwell"/>
              </a:defRPr>
            </a:lvl4pPr>
            <a:lvl5pPr marR="0" lvl="4" algn="l" rtl="0">
              <a:spcBef>
                <a:spcPts val="0"/>
              </a:spcBef>
              <a:spcAft>
                <a:spcPts val="0"/>
              </a:spcAft>
              <a:buSzPts val="1100"/>
              <a:buNone/>
              <a:defRPr sz="1400" b="0" i="0" u="none" strike="noStrike" cap="none">
                <a:solidFill>
                  <a:schemeClr val="dk1"/>
                </a:solidFill>
                <a:latin typeface="Rockwell"/>
                <a:ea typeface="Rockwell"/>
                <a:cs typeface="Rockwell"/>
                <a:sym typeface="Rockwell"/>
              </a:defRPr>
            </a:lvl5pPr>
            <a:lvl6pPr marR="0" lvl="5" algn="l" rtl="0">
              <a:spcBef>
                <a:spcPts val="0"/>
              </a:spcBef>
              <a:spcAft>
                <a:spcPts val="0"/>
              </a:spcAft>
              <a:buSzPts val="1100"/>
              <a:buNone/>
              <a:defRPr sz="1400" b="0" i="0" u="none" strike="noStrike" cap="none">
                <a:solidFill>
                  <a:schemeClr val="dk1"/>
                </a:solidFill>
                <a:latin typeface="Rockwell"/>
                <a:ea typeface="Rockwell"/>
                <a:cs typeface="Rockwell"/>
                <a:sym typeface="Rockwell"/>
              </a:defRPr>
            </a:lvl6pPr>
            <a:lvl7pPr marR="0" lvl="6" algn="l" rtl="0">
              <a:spcBef>
                <a:spcPts val="0"/>
              </a:spcBef>
              <a:spcAft>
                <a:spcPts val="0"/>
              </a:spcAft>
              <a:buSzPts val="1100"/>
              <a:buNone/>
              <a:defRPr sz="1400" b="0" i="0" u="none" strike="noStrike" cap="none">
                <a:solidFill>
                  <a:schemeClr val="dk1"/>
                </a:solidFill>
                <a:latin typeface="Rockwell"/>
                <a:ea typeface="Rockwell"/>
                <a:cs typeface="Rockwell"/>
                <a:sym typeface="Rockwell"/>
              </a:defRPr>
            </a:lvl7pPr>
            <a:lvl8pPr marR="0" lvl="7" algn="l" rtl="0">
              <a:spcBef>
                <a:spcPts val="0"/>
              </a:spcBef>
              <a:spcAft>
                <a:spcPts val="0"/>
              </a:spcAft>
              <a:buSzPts val="1100"/>
              <a:buNone/>
              <a:defRPr sz="1400" b="0" i="0" u="none" strike="noStrike" cap="none">
                <a:solidFill>
                  <a:schemeClr val="dk1"/>
                </a:solidFill>
                <a:latin typeface="Rockwell"/>
                <a:ea typeface="Rockwell"/>
                <a:cs typeface="Rockwell"/>
                <a:sym typeface="Rockwell"/>
              </a:defRPr>
            </a:lvl8pPr>
            <a:lvl9pPr marR="0" lvl="8" algn="l" rtl="0">
              <a:spcBef>
                <a:spcPts val="0"/>
              </a:spcBef>
              <a:spcAft>
                <a:spcPts val="0"/>
              </a:spcAft>
              <a:buSzPts val="1100"/>
              <a:buNone/>
              <a:defRPr sz="1400" b="0" i="0" u="none" strike="noStrike" cap="none">
                <a:solidFill>
                  <a:schemeClr val="dk1"/>
                </a:solidFill>
                <a:latin typeface="Rockwell"/>
                <a:ea typeface="Rockwell"/>
                <a:cs typeface="Rockwell"/>
                <a:sym typeface="Rockwell"/>
              </a:defRPr>
            </a:lvl9pPr>
          </a:lstStyle>
          <a:p>
            <a:endParaRPr/>
          </a:p>
        </p:txBody>
      </p:sp>
      <p:sp>
        <p:nvSpPr>
          <p:cNvPr id="182" name="Google Shape;182;p31"/>
          <p:cNvSpPr txBox="1">
            <a:spLocks noGrp="1"/>
          </p:cNvSpPr>
          <p:nvPr>
            <p:ph type="ftr" idx="11"/>
          </p:nvPr>
        </p:nvSpPr>
        <p:spPr>
          <a:xfrm>
            <a:off x="685346" y="4412456"/>
            <a:ext cx="50046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800">
                <a:solidFill>
                  <a:srgbClr val="888888"/>
                </a:solidFill>
                <a:latin typeface="Rockwell"/>
                <a:ea typeface="Rockwell"/>
                <a:cs typeface="Rockwell"/>
                <a:sym typeface="Rockwell"/>
              </a:defRPr>
            </a:lvl1pPr>
            <a:lvl2pPr marR="0" lvl="1" algn="l" rtl="0">
              <a:spcBef>
                <a:spcPts val="0"/>
              </a:spcBef>
              <a:spcAft>
                <a:spcPts val="0"/>
              </a:spcAft>
              <a:buSzPts val="1100"/>
              <a:buNone/>
              <a:defRPr sz="1400" b="0" i="0" u="none" strike="noStrike" cap="none">
                <a:solidFill>
                  <a:schemeClr val="dk1"/>
                </a:solidFill>
                <a:latin typeface="Rockwell"/>
                <a:ea typeface="Rockwell"/>
                <a:cs typeface="Rockwell"/>
                <a:sym typeface="Rockwell"/>
              </a:defRPr>
            </a:lvl2pPr>
            <a:lvl3pPr marR="0" lvl="2" algn="l" rtl="0">
              <a:spcBef>
                <a:spcPts val="0"/>
              </a:spcBef>
              <a:spcAft>
                <a:spcPts val="0"/>
              </a:spcAft>
              <a:buSzPts val="1100"/>
              <a:buNone/>
              <a:defRPr sz="1400" b="0" i="0" u="none" strike="noStrike" cap="none">
                <a:solidFill>
                  <a:schemeClr val="dk1"/>
                </a:solidFill>
                <a:latin typeface="Rockwell"/>
                <a:ea typeface="Rockwell"/>
                <a:cs typeface="Rockwell"/>
                <a:sym typeface="Rockwell"/>
              </a:defRPr>
            </a:lvl3pPr>
            <a:lvl4pPr marR="0" lvl="3" algn="l" rtl="0">
              <a:spcBef>
                <a:spcPts val="0"/>
              </a:spcBef>
              <a:spcAft>
                <a:spcPts val="0"/>
              </a:spcAft>
              <a:buSzPts val="1100"/>
              <a:buNone/>
              <a:defRPr sz="1400" b="0" i="0" u="none" strike="noStrike" cap="none">
                <a:solidFill>
                  <a:schemeClr val="dk1"/>
                </a:solidFill>
                <a:latin typeface="Rockwell"/>
                <a:ea typeface="Rockwell"/>
                <a:cs typeface="Rockwell"/>
                <a:sym typeface="Rockwell"/>
              </a:defRPr>
            </a:lvl4pPr>
            <a:lvl5pPr marR="0" lvl="4" algn="l" rtl="0">
              <a:spcBef>
                <a:spcPts val="0"/>
              </a:spcBef>
              <a:spcAft>
                <a:spcPts val="0"/>
              </a:spcAft>
              <a:buSzPts val="1100"/>
              <a:buNone/>
              <a:defRPr sz="1400" b="0" i="0" u="none" strike="noStrike" cap="none">
                <a:solidFill>
                  <a:schemeClr val="dk1"/>
                </a:solidFill>
                <a:latin typeface="Rockwell"/>
                <a:ea typeface="Rockwell"/>
                <a:cs typeface="Rockwell"/>
                <a:sym typeface="Rockwell"/>
              </a:defRPr>
            </a:lvl5pPr>
            <a:lvl6pPr marR="0" lvl="5" algn="l" rtl="0">
              <a:spcBef>
                <a:spcPts val="0"/>
              </a:spcBef>
              <a:spcAft>
                <a:spcPts val="0"/>
              </a:spcAft>
              <a:buSzPts val="1100"/>
              <a:buNone/>
              <a:defRPr sz="1400" b="0" i="0" u="none" strike="noStrike" cap="none">
                <a:solidFill>
                  <a:schemeClr val="dk1"/>
                </a:solidFill>
                <a:latin typeface="Rockwell"/>
                <a:ea typeface="Rockwell"/>
                <a:cs typeface="Rockwell"/>
                <a:sym typeface="Rockwell"/>
              </a:defRPr>
            </a:lvl6pPr>
            <a:lvl7pPr marR="0" lvl="6" algn="l" rtl="0">
              <a:spcBef>
                <a:spcPts val="0"/>
              </a:spcBef>
              <a:spcAft>
                <a:spcPts val="0"/>
              </a:spcAft>
              <a:buSzPts val="1100"/>
              <a:buNone/>
              <a:defRPr sz="1400" b="0" i="0" u="none" strike="noStrike" cap="none">
                <a:solidFill>
                  <a:schemeClr val="dk1"/>
                </a:solidFill>
                <a:latin typeface="Rockwell"/>
                <a:ea typeface="Rockwell"/>
                <a:cs typeface="Rockwell"/>
                <a:sym typeface="Rockwell"/>
              </a:defRPr>
            </a:lvl7pPr>
            <a:lvl8pPr marR="0" lvl="7" algn="l" rtl="0">
              <a:spcBef>
                <a:spcPts val="0"/>
              </a:spcBef>
              <a:spcAft>
                <a:spcPts val="0"/>
              </a:spcAft>
              <a:buSzPts val="1100"/>
              <a:buNone/>
              <a:defRPr sz="1400" b="0" i="0" u="none" strike="noStrike" cap="none">
                <a:solidFill>
                  <a:schemeClr val="dk1"/>
                </a:solidFill>
                <a:latin typeface="Rockwell"/>
                <a:ea typeface="Rockwell"/>
                <a:cs typeface="Rockwell"/>
                <a:sym typeface="Rockwell"/>
              </a:defRPr>
            </a:lvl8pPr>
            <a:lvl9pPr marR="0" lvl="8" algn="l" rtl="0">
              <a:spcBef>
                <a:spcPts val="0"/>
              </a:spcBef>
              <a:spcAft>
                <a:spcPts val="0"/>
              </a:spcAft>
              <a:buSzPts val="1100"/>
              <a:buNone/>
              <a:defRPr sz="1400" b="0" i="0" u="none" strike="noStrike" cap="none">
                <a:solidFill>
                  <a:schemeClr val="dk1"/>
                </a:solidFill>
                <a:latin typeface="Rockwell"/>
                <a:ea typeface="Rockwell"/>
                <a:cs typeface="Rockwell"/>
                <a:sym typeface="Rockwell"/>
              </a:defRPr>
            </a:lvl9pPr>
          </a:lstStyle>
          <a:p>
            <a:endParaRPr/>
          </a:p>
        </p:txBody>
      </p:sp>
      <p:sp>
        <p:nvSpPr>
          <p:cNvPr id="183" name="Google Shape;183;p31"/>
          <p:cNvSpPr txBox="1">
            <a:spLocks noGrp="1"/>
          </p:cNvSpPr>
          <p:nvPr>
            <p:ph type="sldNum" idx="12"/>
          </p:nvPr>
        </p:nvSpPr>
        <p:spPr>
          <a:xfrm>
            <a:off x="7885508" y="4412456"/>
            <a:ext cx="5652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u="none">
                <a:solidFill>
                  <a:srgbClr val="888888"/>
                </a:solidFill>
                <a:latin typeface="Rockwell"/>
                <a:ea typeface="Rockwell"/>
                <a:cs typeface="Rockwell"/>
                <a:sym typeface="Rockwell"/>
              </a:defRPr>
            </a:lvl1pPr>
            <a:lvl2pPr marL="0" marR="0" lvl="1" indent="0" algn="r" rtl="0">
              <a:spcBef>
                <a:spcPts val="0"/>
              </a:spcBef>
              <a:buNone/>
              <a:defRPr sz="800" b="0" u="none">
                <a:solidFill>
                  <a:srgbClr val="888888"/>
                </a:solidFill>
                <a:latin typeface="Rockwell"/>
                <a:ea typeface="Rockwell"/>
                <a:cs typeface="Rockwell"/>
                <a:sym typeface="Rockwell"/>
              </a:defRPr>
            </a:lvl2pPr>
            <a:lvl3pPr marL="0" marR="0" lvl="2" indent="0" algn="r" rtl="0">
              <a:spcBef>
                <a:spcPts val="0"/>
              </a:spcBef>
              <a:buNone/>
              <a:defRPr sz="800" b="0" u="none">
                <a:solidFill>
                  <a:srgbClr val="888888"/>
                </a:solidFill>
                <a:latin typeface="Rockwell"/>
                <a:ea typeface="Rockwell"/>
                <a:cs typeface="Rockwell"/>
                <a:sym typeface="Rockwell"/>
              </a:defRPr>
            </a:lvl3pPr>
            <a:lvl4pPr marL="0" marR="0" lvl="3" indent="0" algn="r" rtl="0">
              <a:spcBef>
                <a:spcPts val="0"/>
              </a:spcBef>
              <a:buNone/>
              <a:defRPr sz="800" b="0" u="none">
                <a:solidFill>
                  <a:srgbClr val="888888"/>
                </a:solidFill>
                <a:latin typeface="Rockwell"/>
                <a:ea typeface="Rockwell"/>
                <a:cs typeface="Rockwell"/>
                <a:sym typeface="Rockwell"/>
              </a:defRPr>
            </a:lvl4pPr>
            <a:lvl5pPr marL="0" marR="0" lvl="4" indent="0" algn="r" rtl="0">
              <a:spcBef>
                <a:spcPts val="0"/>
              </a:spcBef>
              <a:buNone/>
              <a:defRPr sz="800" b="0" u="none">
                <a:solidFill>
                  <a:srgbClr val="888888"/>
                </a:solidFill>
                <a:latin typeface="Rockwell"/>
                <a:ea typeface="Rockwell"/>
                <a:cs typeface="Rockwell"/>
                <a:sym typeface="Rockwell"/>
              </a:defRPr>
            </a:lvl5pPr>
            <a:lvl6pPr marL="0" marR="0" lvl="5" indent="0" algn="r" rtl="0">
              <a:spcBef>
                <a:spcPts val="0"/>
              </a:spcBef>
              <a:buNone/>
              <a:defRPr sz="800" b="0" u="none">
                <a:solidFill>
                  <a:srgbClr val="888888"/>
                </a:solidFill>
                <a:latin typeface="Rockwell"/>
                <a:ea typeface="Rockwell"/>
                <a:cs typeface="Rockwell"/>
                <a:sym typeface="Rockwell"/>
              </a:defRPr>
            </a:lvl6pPr>
            <a:lvl7pPr marL="0" marR="0" lvl="6" indent="0" algn="r" rtl="0">
              <a:spcBef>
                <a:spcPts val="0"/>
              </a:spcBef>
              <a:buNone/>
              <a:defRPr sz="800" b="0" u="none">
                <a:solidFill>
                  <a:srgbClr val="888888"/>
                </a:solidFill>
                <a:latin typeface="Rockwell"/>
                <a:ea typeface="Rockwell"/>
                <a:cs typeface="Rockwell"/>
                <a:sym typeface="Rockwell"/>
              </a:defRPr>
            </a:lvl7pPr>
            <a:lvl8pPr marL="0" marR="0" lvl="7" indent="0" algn="r" rtl="0">
              <a:spcBef>
                <a:spcPts val="0"/>
              </a:spcBef>
              <a:buNone/>
              <a:defRPr sz="800" b="0" u="none">
                <a:solidFill>
                  <a:srgbClr val="888888"/>
                </a:solidFill>
                <a:latin typeface="Rockwell"/>
                <a:ea typeface="Rockwell"/>
                <a:cs typeface="Rockwell"/>
                <a:sym typeface="Rockwell"/>
              </a:defRPr>
            </a:lvl8pPr>
            <a:lvl9pPr marL="0" marR="0" lvl="8" indent="0" algn="r" rtl="0">
              <a:spcBef>
                <a:spcPts val="0"/>
              </a:spcBef>
              <a:buNone/>
              <a:defRPr sz="800" b="0" u="none">
                <a:solidFill>
                  <a:srgbClr val="888888"/>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7.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openxmlformats.org/officeDocument/2006/relationships/image" Target="../media/image42.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1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29.xml"/><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29.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29.xml"/><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29.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46.xml"/><Relationship Id="rId1" Type="http://schemas.openxmlformats.org/officeDocument/2006/relationships/slideLayout" Target="../slideLayouts/slideLayout29.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7.xml"/><Relationship Id="rId1" Type="http://schemas.openxmlformats.org/officeDocument/2006/relationships/slideLayout" Target="../slideLayouts/slideLayout29.xml"/><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29.xml"/><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8" Type="http://schemas.openxmlformats.org/officeDocument/2006/relationships/hyperlink" Target="https://github.com/dsuarez993/bigdata-realtime-twitter-analysis" TargetMode="External"/><Relationship Id="rId3" Type="http://schemas.openxmlformats.org/officeDocument/2006/relationships/hyperlink" Target="https://towardsdatascience.com/try-texthero-the-absolute-simplest-way-to-clean-and-analyze-text-in-pandas-6db86ed14272" TargetMode="External"/><Relationship Id="rId7" Type="http://schemas.openxmlformats.org/officeDocument/2006/relationships/hyperlink" Target="https://docs.cloudera.com/runtime/7.2.7/search-managing/topics/search-updating-the-schema-in-a-solr-collection.html" TargetMode="External"/><Relationship Id="rId2" Type="http://schemas.openxmlformats.org/officeDocument/2006/relationships/notesSlide" Target="../notesSlides/notesSlide54.xml"/><Relationship Id="rId1" Type="http://schemas.openxmlformats.org/officeDocument/2006/relationships/slideLayout" Target="../slideLayouts/slideLayout13.xml"/><Relationship Id="rId6" Type="http://schemas.openxmlformats.org/officeDocument/2006/relationships/hyperlink" Target="https://www.tutorialspoint.com/spark_sql/spark_sql_dataframes.html" TargetMode="External"/><Relationship Id="rId11" Type="http://schemas.openxmlformats.org/officeDocument/2006/relationships/hyperlink" Target="https://hadoop.apache.org/" TargetMode="External"/><Relationship Id="rId5" Type="http://schemas.openxmlformats.org/officeDocument/2006/relationships/hyperlink" Target="https://spark.apache.org/sql/" TargetMode="External"/><Relationship Id="rId10" Type="http://schemas.openxmlformats.org/officeDocument/2006/relationships/hyperlink" Target="https://www.toptal.com/apache/apache-spark-streaming-twitter" TargetMode="External"/><Relationship Id="rId4" Type="http://schemas.openxmlformats.org/officeDocument/2006/relationships/hyperlink" Target="https://docs.cloudera.com/documentation/enterprise/6/6.3/topics/cm_mc_solr_service.html" TargetMode="External"/><Relationship Id="rId9" Type="http://schemas.openxmlformats.org/officeDocument/2006/relationships/hyperlink" Target="https://github.com/6vedant/TwitterAnalyticsHadoop"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pic>
        <p:nvPicPr>
          <p:cNvPr id="194" name="Google Shape;194;p33"/>
          <p:cNvPicPr preferRelativeResize="0"/>
          <p:nvPr/>
        </p:nvPicPr>
        <p:blipFill rotWithShape="1">
          <a:blip r:embed="rId4">
            <a:alphaModFix amt="35000"/>
          </a:blip>
          <a:srcRect t="2946" b="22075"/>
          <a:stretch/>
        </p:blipFill>
        <p:spPr>
          <a:xfrm>
            <a:off x="15" y="9143"/>
            <a:ext cx="9143985" cy="5141977"/>
          </a:xfrm>
          <a:prstGeom prst="rect">
            <a:avLst/>
          </a:prstGeom>
          <a:noFill/>
          <a:ln>
            <a:noFill/>
          </a:ln>
        </p:spPr>
      </p:pic>
      <p:sp>
        <p:nvSpPr>
          <p:cNvPr id="195" name="Google Shape;195;p33"/>
          <p:cNvSpPr/>
          <p:nvPr/>
        </p:nvSpPr>
        <p:spPr>
          <a:xfrm>
            <a:off x="0" y="0"/>
            <a:ext cx="9144000" cy="5143500"/>
          </a:xfrm>
          <a:prstGeom prst="rect">
            <a:avLst/>
          </a:prstGeom>
          <a:gradFill>
            <a:gsLst>
              <a:gs pos="0">
                <a:srgbClr val="1F445F">
                  <a:alpha val="2745"/>
                </a:srgbClr>
              </a:gs>
              <a:gs pos="32000">
                <a:srgbClr val="1F445F">
                  <a:alpha val="2745"/>
                </a:srgbClr>
              </a:gs>
              <a:gs pos="100000">
                <a:srgbClr val="000000"/>
              </a:gs>
            </a:gsLst>
            <a:path path="circle">
              <a:fillToRect l="50000" t="50000" r="50000" b="50000"/>
            </a:path>
            <a:tileRect/>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Rockwell"/>
              <a:buNone/>
            </a:pPr>
            <a:endParaRPr sz="1400" b="0" i="0" u="none" strike="noStrike" cap="none">
              <a:solidFill>
                <a:srgbClr val="FFFFFF"/>
              </a:solidFill>
              <a:latin typeface="Calibri"/>
              <a:ea typeface="Calibri"/>
              <a:cs typeface="Calibri"/>
              <a:sym typeface="Calibri"/>
            </a:endParaRPr>
          </a:p>
        </p:txBody>
      </p:sp>
      <p:sp>
        <p:nvSpPr>
          <p:cNvPr id="196" name="Google Shape;196;p33"/>
          <p:cNvSpPr txBox="1">
            <a:spLocks noGrp="1"/>
          </p:cNvSpPr>
          <p:nvPr>
            <p:ph type="ctrTitle"/>
          </p:nvPr>
        </p:nvSpPr>
        <p:spPr>
          <a:xfrm>
            <a:off x="685346" y="457200"/>
            <a:ext cx="7765321" cy="994741"/>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lt1"/>
              </a:buClr>
              <a:buSzPts val="3000"/>
              <a:buFont typeface="Calibri"/>
              <a:buNone/>
            </a:pPr>
            <a:r>
              <a:rPr lang="en" sz="3000">
                <a:latin typeface="Calibri"/>
                <a:ea typeface="Calibri"/>
                <a:cs typeface="Calibri"/>
                <a:sym typeface="Calibri"/>
              </a:rPr>
              <a:t>INTERNATIONAL STUDENT DATA ANALYSIS USING BIG DATA</a:t>
            </a:r>
            <a:endParaRPr sz="4500"/>
          </a:p>
        </p:txBody>
      </p:sp>
      <p:sp>
        <p:nvSpPr>
          <p:cNvPr id="197" name="Google Shape;197;p33"/>
          <p:cNvSpPr txBox="1"/>
          <p:nvPr/>
        </p:nvSpPr>
        <p:spPr>
          <a:xfrm>
            <a:off x="843608" y="2152340"/>
            <a:ext cx="5328592" cy="2648260"/>
          </a:xfrm>
          <a:prstGeom prst="rect">
            <a:avLst/>
          </a:prstGeom>
          <a:noFill/>
          <a:ln>
            <a:noFill/>
          </a:ln>
        </p:spPr>
        <p:txBody>
          <a:bodyPr spcFirstLastPara="1" wrap="square" lIns="68575" tIns="34275" rIns="68575" bIns="34275" anchor="t" anchorCtr="0">
            <a:normAutofit/>
          </a:bodyPr>
          <a:lstStyle/>
          <a:p>
            <a:pPr marL="0" marR="0" lvl="0" indent="0" algn="l" rtl="0">
              <a:lnSpc>
                <a:spcPct val="120000"/>
              </a:lnSpc>
              <a:spcBef>
                <a:spcPts val="0"/>
              </a:spcBef>
              <a:spcAft>
                <a:spcPts val="0"/>
              </a:spcAft>
              <a:buNone/>
            </a:pPr>
            <a:r>
              <a:rPr lang="en" sz="1400" b="0" i="0" u="none" strike="noStrike" cap="none">
                <a:solidFill>
                  <a:schemeClr val="accent6"/>
                </a:solidFill>
                <a:latin typeface="Rockwell"/>
                <a:ea typeface="Rockwell"/>
                <a:cs typeface="Rockwell"/>
                <a:sym typeface="Rockwell"/>
              </a:rPr>
              <a:t>TEAM MEMBERS</a:t>
            </a:r>
            <a:endParaRPr sz="1400" b="0" i="0" u="none" strike="noStrike" cap="none">
              <a:solidFill>
                <a:schemeClr val="lt1"/>
              </a:solidFill>
              <a:latin typeface="Rockwell"/>
              <a:ea typeface="Rockwell"/>
              <a:cs typeface="Rockwell"/>
              <a:sym typeface="Rockwell"/>
            </a:endParaRPr>
          </a:p>
          <a:p>
            <a:pPr marL="0" marR="0" lvl="0" indent="0" algn="l" rtl="0">
              <a:lnSpc>
                <a:spcPct val="120000"/>
              </a:lnSpc>
              <a:spcBef>
                <a:spcPts val="800"/>
              </a:spcBef>
              <a:spcAft>
                <a:spcPts val="0"/>
              </a:spcAft>
              <a:buNone/>
            </a:pPr>
            <a:r>
              <a:rPr lang="en" sz="1400" b="0" i="0" u="none" strike="noStrike" cap="none">
                <a:solidFill>
                  <a:schemeClr val="lt1"/>
                </a:solidFill>
                <a:latin typeface="Rockwell"/>
                <a:ea typeface="Rockwell"/>
                <a:cs typeface="Rockwell"/>
                <a:sym typeface="Rockwell"/>
              </a:rPr>
              <a:t>TANVI JAIN</a:t>
            </a:r>
            <a:endParaRPr sz="1100"/>
          </a:p>
          <a:p>
            <a:pPr marL="0" marR="0" lvl="0" indent="0" algn="l" rtl="0">
              <a:lnSpc>
                <a:spcPct val="120000"/>
              </a:lnSpc>
              <a:spcBef>
                <a:spcPts val="800"/>
              </a:spcBef>
              <a:spcAft>
                <a:spcPts val="0"/>
              </a:spcAft>
              <a:buNone/>
            </a:pPr>
            <a:r>
              <a:rPr lang="en" sz="1400" b="0" i="0" u="none" strike="noStrike" cap="none">
                <a:solidFill>
                  <a:schemeClr val="lt1"/>
                </a:solidFill>
                <a:latin typeface="Rockwell"/>
                <a:ea typeface="Rockwell"/>
                <a:cs typeface="Rockwell"/>
                <a:sym typeface="Rockwell"/>
              </a:rPr>
              <a:t>SAIKUMAR REDDY PAPAGARI</a:t>
            </a:r>
            <a:endParaRPr sz="1100"/>
          </a:p>
          <a:p>
            <a:pPr marL="0" marR="0" lvl="0" indent="0" algn="l" rtl="0">
              <a:lnSpc>
                <a:spcPct val="120000"/>
              </a:lnSpc>
              <a:spcBef>
                <a:spcPts val="800"/>
              </a:spcBef>
              <a:spcAft>
                <a:spcPts val="0"/>
              </a:spcAft>
              <a:buNone/>
            </a:pPr>
            <a:r>
              <a:rPr lang="en" sz="1400" b="0" i="0" u="none" strike="noStrike" cap="none">
                <a:solidFill>
                  <a:schemeClr val="lt1"/>
                </a:solidFill>
                <a:latin typeface="Rockwell"/>
                <a:ea typeface="Rockwell"/>
                <a:cs typeface="Rockwell"/>
                <a:sym typeface="Rockwell"/>
              </a:rPr>
              <a:t>AMARNADHA REDDY ANKIREDDYPALLI	</a:t>
            </a:r>
            <a:endParaRPr sz="1100"/>
          </a:p>
          <a:p>
            <a:pPr marL="0" marR="0" lvl="0" indent="0" algn="l" rtl="0">
              <a:lnSpc>
                <a:spcPct val="120000"/>
              </a:lnSpc>
              <a:spcBef>
                <a:spcPts val="800"/>
              </a:spcBef>
              <a:spcAft>
                <a:spcPts val="0"/>
              </a:spcAft>
              <a:buNone/>
            </a:pPr>
            <a:r>
              <a:rPr lang="en" sz="1400" b="0" i="0" u="none" strike="noStrike" cap="none">
                <a:solidFill>
                  <a:schemeClr val="lt1"/>
                </a:solidFill>
                <a:latin typeface="Rockwell"/>
                <a:ea typeface="Rockwell"/>
                <a:cs typeface="Rockwell"/>
                <a:sym typeface="Rockwell"/>
              </a:rPr>
              <a:t>NAGA MOUNIKA THOTAKURA</a:t>
            </a: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9"/>
        <p:cNvGrpSpPr/>
        <p:nvPr/>
      </p:nvGrpSpPr>
      <p:grpSpPr>
        <a:xfrm>
          <a:off x="0" y="0"/>
          <a:ext cx="0" cy="0"/>
          <a:chOff x="0" y="0"/>
          <a:chExt cx="0" cy="0"/>
        </a:xfrm>
      </p:grpSpPr>
      <p:pic>
        <p:nvPicPr>
          <p:cNvPr id="270" name="Google Shape;270;p42"/>
          <p:cNvPicPr preferRelativeResize="0"/>
          <p:nvPr/>
        </p:nvPicPr>
        <p:blipFill rotWithShape="1">
          <a:blip r:embed="rId4">
            <a:alphaModFix/>
          </a:blip>
          <a:srcRect l="3671" r="8747"/>
          <a:stretch/>
        </p:blipFill>
        <p:spPr>
          <a:xfrm>
            <a:off x="15" y="1522"/>
            <a:ext cx="9143985" cy="5141977"/>
          </a:xfrm>
          <a:prstGeom prst="rect">
            <a:avLst/>
          </a:prstGeom>
          <a:noFill/>
          <a:ln>
            <a:noFill/>
          </a:ln>
        </p:spPr>
      </p:pic>
      <p:sp>
        <p:nvSpPr>
          <p:cNvPr id="271" name="Google Shape;271;p42"/>
          <p:cNvSpPr/>
          <p:nvPr/>
        </p:nvSpPr>
        <p:spPr>
          <a:xfrm>
            <a:off x="0" y="1522"/>
            <a:ext cx="9144000" cy="5143500"/>
          </a:xfrm>
          <a:prstGeom prst="rect">
            <a:avLst/>
          </a:prstGeom>
          <a:gradFill>
            <a:gsLst>
              <a:gs pos="0">
                <a:srgbClr val="1F445F">
                  <a:alpha val="2745"/>
                </a:srgbClr>
              </a:gs>
              <a:gs pos="32000">
                <a:srgbClr val="1F445F">
                  <a:alpha val="2745"/>
                </a:srgbClr>
              </a:gs>
              <a:gs pos="100000">
                <a:srgbClr val="000000"/>
              </a:gs>
            </a:gsLst>
            <a:path path="circle">
              <a:fillToRect l="50000" t="50000" r="50000" b="50000"/>
            </a:path>
            <a:tileRect/>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Rockwell"/>
              <a:buNone/>
            </a:pPr>
            <a:endParaRPr sz="1400" b="0" i="0" u="none" strike="noStrike" cap="none">
              <a:solidFill>
                <a:srgbClr val="FFFFFF"/>
              </a:solidFill>
              <a:latin typeface="Calibri"/>
              <a:ea typeface="Calibri"/>
              <a:cs typeface="Calibri"/>
              <a:sym typeface="Calibri"/>
            </a:endParaRPr>
          </a:p>
        </p:txBody>
      </p:sp>
      <p:sp>
        <p:nvSpPr>
          <p:cNvPr id="272" name="Google Shape;272;p42"/>
          <p:cNvSpPr/>
          <p:nvPr/>
        </p:nvSpPr>
        <p:spPr>
          <a:xfrm>
            <a:off x="0" y="0"/>
            <a:ext cx="9144000" cy="5143500"/>
          </a:xfrm>
          <a:prstGeom prst="rect">
            <a:avLst/>
          </a:prstGeom>
          <a:blipFill rotWithShape="1">
            <a:blip r:embed="rId5">
              <a:alphaModFix amt="30000"/>
            </a:blip>
            <a:tile tx="0" ty="0" sx="100000" sy="100000" flip="none" algn="ctr"/>
          </a:bli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Rockwell"/>
              <a:ea typeface="Rockwell"/>
              <a:cs typeface="Rockwell"/>
              <a:sym typeface="Rockwell"/>
            </a:endParaRPr>
          </a:p>
        </p:txBody>
      </p:sp>
      <p:sp>
        <p:nvSpPr>
          <p:cNvPr id="273" name="Google Shape;273;p42"/>
          <p:cNvSpPr txBox="1">
            <a:spLocks noGrp="1"/>
          </p:cNvSpPr>
          <p:nvPr>
            <p:ph type="title"/>
          </p:nvPr>
        </p:nvSpPr>
        <p:spPr>
          <a:xfrm>
            <a:off x="1196452" y="841772"/>
            <a:ext cx="6751096" cy="1790700"/>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chemeClr val="lt1"/>
              </a:buClr>
              <a:buSzPts val="3600"/>
              <a:buFont typeface="Bookman Old Style"/>
              <a:buNone/>
            </a:pPr>
            <a:r>
              <a:rPr lang="en" sz="3600"/>
              <a:t>TWEETS EXTRACTION</a:t>
            </a:r>
            <a:endParaRPr sz="3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400"/>
                                        <p:tgtEl>
                                          <p:spTgt spid="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278" name="Google Shape;278;p43"/>
          <p:cNvPicPr preferRelativeResize="0"/>
          <p:nvPr/>
        </p:nvPicPr>
        <p:blipFill>
          <a:blip r:embed="rId3">
            <a:alphaModFix/>
          </a:blip>
          <a:stretch>
            <a:fillRect/>
          </a:stretch>
        </p:blipFill>
        <p:spPr>
          <a:xfrm>
            <a:off x="116700" y="731050"/>
            <a:ext cx="8839199" cy="391190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2"/>
        <p:cNvGrpSpPr/>
        <p:nvPr/>
      </p:nvGrpSpPr>
      <p:grpSpPr>
        <a:xfrm>
          <a:off x="0" y="0"/>
          <a:ext cx="0" cy="0"/>
          <a:chOff x="0" y="0"/>
          <a:chExt cx="0" cy="0"/>
        </a:xfrm>
      </p:grpSpPr>
      <p:sp>
        <p:nvSpPr>
          <p:cNvPr id="283" name="Google Shape;283;p44"/>
          <p:cNvSpPr txBox="1">
            <a:spLocks noGrp="1"/>
          </p:cNvSpPr>
          <p:nvPr>
            <p:ph type="title"/>
          </p:nvPr>
        </p:nvSpPr>
        <p:spPr>
          <a:xfrm>
            <a:off x="6374890" y="371575"/>
            <a:ext cx="2075700" cy="339000"/>
          </a:xfrm>
          <a:prstGeom prst="rect">
            <a:avLst/>
          </a:prstGeom>
          <a:noFill/>
          <a:ln>
            <a:noFill/>
          </a:ln>
        </p:spPr>
        <p:txBody>
          <a:bodyPr spcFirstLastPara="1" wrap="square" lIns="68575" tIns="34275" rIns="68575" bIns="34275" anchor="b" anchorCtr="0">
            <a:normAutofit/>
          </a:bodyPr>
          <a:lstStyle/>
          <a:p>
            <a:pPr marL="0" lvl="0" indent="0" algn="l" rtl="0">
              <a:lnSpc>
                <a:spcPct val="90000"/>
              </a:lnSpc>
              <a:spcBef>
                <a:spcPts val="0"/>
              </a:spcBef>
              <a:spcAft>
                <a:spcPts val="0"/>
              </a:spcAft>
              <a:buClr>
                <a:schemeClr val="lt1"/>
              </a:buClr>
              <a:buSzPts val="1200"/>
              <a:buFont typeface="Bookman Old Style"/>
              <a:buNone/>
            </a:pPr>
            <a:r>
              <a:rPr lang="en" sz="1200"/>
              <a:t>DATASET</a:t>
            </a:r>
            <a:endParaRPr sz="1100"/>
          </a:p>
        </p:txBody>
      </p:sp>
      <p:sp>
        <p:nvSpPr>
          <p:cNvPr id="284" name="Google Shape;284;p44"/>
          <p:cNvSpPr txBox="1">
            <a:spLocks noGrp="1"/>
          </p:cNvSpPr>
          <p:nvPr>
            <p:ph type="body" idx="1"/>
          </p:nvPr>
        </p:nvSpPr>
        <p:spPr>
          <a:xfrm>
            <a:off x="6374891" y="878681"/>
            <a:ext cx="2075776" cy="3782219"/>
          </a:xfrm>
          <a:prstGeom prst="rect">
            <a:avLst/>
          </a:prstGeom>
          <a:noFill/>
          <a:ln>
            <a:noFill/>
          </a:ln>
        </p:spPr>
        <p:txBody>
          <a:bodyPr spcFirstLastPara="1" wrap="square" lIns="68575" tIns="34275" rIns="68575" bIns="34275" anchor="ctr" anchorCtr="0">
            <a:normAutofit fontScale="85000" lnSpcReduction="20000"/>
          </a:bodyPr>
          <a:lstStyle/>
          <a:p>
            <a:pPr marL="0" marR="0" lvl="0" indent="635" algn="just" rtl="0">
              <a:lnSpc>
                <a:spcPct val="107000"/>
              </a:lnSpc>
              <a:spcBef>
                <a:spcPts val="0"/>
              </a:spcBef>
              <a:spcAft>
                <a:spcPts val="0"/>
              </a:spcAft>
              <a:buClr>
                <a:schemeClr val="lt1"/>
              </a:buClr>
              <a:buSzPct val="100000"/>
              <a:buChar char="•"/>
            </a:pPr>
            <a:r>
              <a:rPr lang="en" sz="1400">
                <a:latin typeface="Calibri"/>
                <a:ea typeface="Calibri"/>
                <a:cs typeface="Calibri"/>
                <a:sym typeface="Calibri"/>
              </a:rPr>
              <a:t>We collected the data using twitter API using developer account and API keys. We have used different hashtags to get data related to 3 different scenarios as follows: </a:t>
            </a:r>
            <a:endParaRPr sz="1100"/>
          </a:p>
          <a:p>
            <a:pPr marL="0" marR="0" lvl="0" indent="635" algn="just" rtl="0">
              <a:lnSpc>
                <a:spcPct val="107000"/>
              </a:lnSpc>
              <a:spcBef>
                <a:spcPts val="600"/>
              </a:spcBef>
              <a:spcAft>
                <a:spcPts val="0"/>
              </a:spcAft>
              <a:buClr>
                <a:schemeClr val="lt1"/>
              </a:buClr>
              <a:buSzPct val="100000"/>
              <a:buChar char="•"/>
            </a:pPr>
            <a:r>
              <a:rPr lang="en" sz="1400">
                <a:latin typeface="Calibri"/>
                <a:ea typeface="Calibri"/>
                <a:cs typeface="Calibri"/>
                <a:sym typeface="Calibri"/>
              </a:rPr>
              <a:t>1. Generic International Student Data (#F1visa, #intlstudents, #internationalstudents, #studyinUSA) </a:t>
            </a:r>
            <a:endParaRPr sz="1100"/>
          </a:p>
          <a:p>
            <a:pPr marL="0" marR="0" lvl="0" indent="635" algn="just" rtl="0">
              <a:lnSpc>
                <a:spcPct val="107000"/>
              </a:lnSpc>
              <a:spcBef>
                <a:spcPts val="600"/>
              </a:spcBef>
              <a:spcAft>
                <a:spcPts val="0"/>
              </a:spcAft>
              <a:buClr>
                <a:schemeClr val="lt1"/>
              </a:buClr>
              <a:buSzPct val="100000"/>
              <a:buChar char="•"/>
            </a:pPr>
            <a:r>
              <a:rPr lang="en" sz="1400">
                <a:latin typeface="Calibri"/>
                <a:ea typeface="Calibri"/>
                <a:cs typeface="Calibri"/>
                <a:sym typeface="Calibri"/>
              </a:rPr>
              <a:t>2. Immigration rules change for F1 Visa during COVID in 2020 (#AbolishICE) </a:t>
            </a:r>
            <a:endParaRPr sz="1100"/>
          </a:p>
          <a:p>
            <a:pPr marL="0" marR="0" lvl="0" indent="635" algn="just" rtl="0">
              <a:lnSpc>
                <a:spcPct val="107000"/>
              </a:lnSpc>
              <a:spcBef>
                <a:spcPts val="600"/>
              </a:spcBef>
              <a:spcAft>
                <a:spcPts val="0"/>
              </a:spcAft>
              <a:buClr>
                <a:schemeClr val="lt1"/>
              </a:buClr>
              <a:buSzPct val="100000"/>
              <a:buChar char="•"/>
            </a:pPr>
            <a:r>
              <a:rPr lang="en" sz="1400">
                <a:latin typeface="Calibri"/>
                <a:ea typeface="Calibri"/>
                <a:cs typeface="Calibri"/>
                <a:sym typeface="Calibri"/>
              </a:rPr>
              <a:t>3. Jobs for international students during covid (H1B sponsorship) (#H1B, #h1bjobs) From the extraction we have the information about the tweet itself like this:</a:t>
            </a:r>
            <a:endParaRPr sz="1100"/>
          </a:p>
          <a:p>
            <a:pPr marL="0" lvl="0" indent="0" algn="l" rtl="0">
              <a:lnSpc>
                <a:spcPct val="120000"/>
              </a:lnSpc>
              <a:spcBef>
                <a:spcPts val="1400"/>
              </a:spcBef>
              <a:spcAft>
                <a:spcPts val="0"/>
              </a:spcAft>
              <a:buClr>
                <a:schemeClr val="lt1"/>
              </a:buClr>
              <a:buSzPct val="100000"/>
              <a:buNone/>
            </a:pPr>
            <a:endParaRPr sz="900"/>
          </a:p>
        </p:txBody>
      </p:sp>
      <p:pic>
        <p:nvPicPr>
          <p:cNvPr id="285" name="Google Shape;285;p44"/>
          <p:cNvPicPr preferRelativeResize="0"/>
          <p:nvPr/>
        </p:nvPicPr>
        <p:blipFill rotWithShape="1">
          <a:blip r:embed="rId4">
            <a:alphaModFix/>
          </a:blip>
          <a:srcRect/>
          <a:stretch/>
        </p:blipFill>
        <p:spPr>
          <a:xfrm>
            <a:off x="525780" y="477561"/>
            <a:ext cx="5410200" cy="430779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5"/>
          <p:cNvSpPr txBox="1">
            <a:spLocks noGrp="1"/>
          </p:cNvSpPr>
          <p:nvPr>
            <p:ph type="title"/>
          </p:nvPr>
        </p:nvSpPr>
        <p:spPr>
          <a:xfrm>
            <a:off x="685346" y="457200"/>
            <a:ext cx="7765321" cy="994741"/>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lt1"/>
              </a:buClr>
              <a:buSzPts val="3600"/>
              <a:buFont typeface="Bookman Old Style"/>
              <a:buNone/>
            </a:pPr>
            <a:r>
              <a:rPr lang="en" sz="3600"/>
              <a:t>Data</a:t>
            </a:r>
            <a:endParaRPr sz="1100"/>
          </a:p>
        </p:txBody>
      </p:sp>
      <p:sp>
        <p:nvSpPr>
          <p:cNvPr id="291" name="Google Shape;291;p45"/>
          <p:cNvSpPr txBox="1"/>
          <p:nvPr/>
        </p:nvSpPr>
        <p:spPr>
          <a:xfrm>
            <a:off x="549592" y="1451941"/>
            <a:ext cx="2903220" cy="2948932"/>
          </a:xfrm>
          <a:prstGeom prst="rect">
            <a:avLst/>
          </a:prstGeom>
          <a:noFill/>
          <a:ln>
            <a:noFill/>
          </a:ln>
        </p:spPr>
        <p:txBody>
          <a:bodyPr spcFirstLastPara="1" wrap="square" lIns="68575" tIns="34275" rIns="68575" bIns="34275" anchor="t" anchorCtr="0">
            <a:spAutoFit/>
          </a:bodyPr>
          <a:lstStyle/>
          <a:p>
            <a:pPr marL="0" marR="0" lvl="0" indent="0" algn="just" rtl="0">
              <a:lnSpc>
                <a:spcPct val="107000"/>
              </a:lnSpc>
              <a:spcBef>
                <a:spcPts val="0"/>
              </a:spcBef>
              <a:spcAft>
                <a:spcPts val="0"/>
              </a:spcAft>
              <a:buNone/>
            </a:pPr>
            <a:r>
              <a:rPr lang="en" sz="1400">
                <a:solidFill>
                  <a:schemeClr val="lt1"/>
                </a:solidFill>
                <a:latin typeface="Calibri"/>
                <a:ea typeface="Calibri"/>
                <a:cs typeface="Calibri"/>
                <a:sym typeface="Calibri"/>
              </a:rPr>
              <a:t>We have extracted dataset using twitter API, these datasets are extracted using different hashtags focusing on different events related to international students, dividing the events and dataset is crucial since we want this project to be informational and focus on different aspects through different datasets. We will use sentiment analysis on the text (tweet) and use different queries to extract important features and visualize them in Tableau. </a:t>
            </a:r>
            <a:endParaRPr sz="1100"/>
          </a:p>
        </p:txBody>
      </p:sp>
      <p:sp>
        <p:nvSpPr>
          <p:cNvPr id="292" name="Google Shape;292;p45"/>
          <p:cNvSpPr txBox="1"/>
          <p:nvPr/>
        </p:nvSpPr>
        <p:spPr>
          <a:xfrm>
            <a:off x="4927411" y="4610101"/>
            <a:ext cx="2974529" cy="253387"/>
          </a:xfrm>
          <a:prstGeom prst="rect">
            <a:avLst/>
          </a:prstGeom>
          <a:noFill/>
          <a:ln>
            <a:noFill/>
          </a:ln>
        </p:spPr>
        <p:txBody>
          <a:bodyPr spcFirstLastPara="1" wrap="square" lIns="68575" tIns="34275" rIns="68575" bIns="34275" anchor="t" anchorCtr="0">
            <a:spAutoFit/>
          </a:bodyPr>
          <a:lstStyle/>
          <a:p>
            <a:pPr marL="0" marR="0" lvl="0" indent="0" algn="ctr" rtl="0">
              <a:lnSpc>
                <a:spcPct val="107000"/>
              </a:lnSpc>
              <a:spcBef>
                <a:spcPts val="0"/>
              </a:spcBef>
              <a:spcAft>
                <a:spcPts val="0"/>
              </a:spcAft>
              <a:buNone/>
            </a:pPr>
            <a:r>
              <a:rPr lang="en" sz="1200">
                <a:solidFill>
                  <a:schemeClr val="lt1"/>
                </a:solidFill>
                <a:latin typeface="Rockwell"/>
                <a:ea typeface="Rockwell"/>
                <a:cs typeface="Rockwell"/>
                <a:sym typeface="Rockwell"/>
              </a:rPr>
              <a:t>Figure: International Student Dataset</a:t>
            </a:r>
            <a:endParaRPr sz="1100"/>
          </a:p>
        </p:txBody>
      </p:sp>
      <p:pic>
        <p:nvPicPr>
          <p:cNvPr id="293" name="Google Shape;293;p45"/>
          <p:cNvPicPr preferRelativeResize="0"/>
          <p:nvPr/>
        </p:nvPicPr>
        <p:blipFill rotWithShape="1">
          <a:blip r:embed="rId3">
            <a:alphaModFix/>
          </a:blip>
          <a:srcRect/>
          <a:stretch/>
        </p:blipFill>
        <p:spPr>
          <a:xfrm>
            <a:off x="3703319" y="768134"/>
            <a:ext cx="5098256" cy="1803617"/>
          </a:xfrm>
          <a:prstGeom prst="rect">
            <a:avLst/>
          </a:prstGeom>
          <a:noFill/>
          <a:ln>
            <a:noFill/>
          </a:ln>
        </p:spPr>
      </p:pic>
      <p:pic>
        <p:nvPicPr>
          <p:cNvPr id="294" name="Google Shape;294;p45"/>
          <p:cNvPicPr preferRelativeResize="0">
            <a:picLocks noGrp="1"/>
          </p:cNvPicPr>
          <p:nvPr>
            <p:ph type="body" idx="1"/>
          </p:nvPr>
        </p:nvPicPr>
        <p:blipFill rotWithShape="1">
          <a:blip r:embed="rId4">
            <a:alphaModFix/>
          </a:blip>
          <a:srcRect/>
          <a:stretch/>
        </p:blipFill>
        <p:spPr>
          <a:xfrm>
            <a:off x="3703320" y="2657893"/>
            <a:ext cx="5098256" cy="148273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8"/>
        <p:cNvGrpSpPr/>
        <p:nvPr/>
      </p:nvGrpSpPr>
      <p:grpSpPr>
        <a:xfrm>
          <a:off x="0" y="0"/>
          <a:ext cx="0" cy="0"/>
          <a:chOff x="0" y="0"/>
          <a:chExt cx="0" cy="0"/>
        </a:xfrm>
      </p:grpSpPr>
      <p:sp>
        <p:nvSpPr>
          <p:cNvPr id="299" name="Google Shape;299;p46"/>
          <p:cNvSpPr/>
          <p:nvPr/>
        </p:nvSpPr>
        <p:spPr>
          <a:xfrm>
            <a:off x="0" y="0"/>
            <a:ext cx="9144000" cy="5143500"/>
          </a:xfrm>
          <a:prstGeom prst="rect">
            <a:avLst/>
          </a:prstGeom>
          <a:gradFill>
            <a:gsLst>
              <a:gs pos="0">
                <a:srgbClr val="1F445F">
                  <a:alpha val="4705"/>
                </a:srgbClr>
              </a:gs>
              <a:gs pos="32000">
                <a:srgbClr val="1F445F">
                  <a:alpha val="4705"/>
                </a:srgbClr>
              </a:gs>
              <a:gs pos="100000">
                <a:srgbClr val="102432"/>
              </a:gs>
            </a:gsLst>
            <a:path path="circle">
              <a:fillToRect l="50000" t="50000" r="50000" b="50000"/>
            </a:path>
            <a:tileRect/>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Rockwell"/>
              <a:buNone/>
            </a:pPr>
            <a:endParaRPr sz="1400" b="0" i="0" u="none" strike="noStrike" cap="none">
              <a:solidFill>
                <a:srgbClr val="FFFFFF"/>
              </a:solidFill>
              <a:latin typeface="Calibri"/>
              <a:ea typeface="Calibri"/>
              <a:cs typeface="Calibri"/>
              <a:sym typeface="Calibri"/>
            </a:endParaRPr>
          </a:p>
        </p:txBody>
      </p:sp>
      <p:pic>
        <p:nvPicPr>
          <p:cNvPr id="300" name="Google Shape;300;p46"/>
          <p:cNvPicPr preferRelativeResize="0">
            <a:picLocks noGrp="1"/>
          </p:cNvPicPr>
          <p:nvPr>
            <p:ph type="body" idx="1"/>
          </p:nvPr>
        </p:nvPicPr>
        <p:blipFill rotWithShape="1">
          <a:blip r:embed="rId4">
            <a:alphaModFix amt="35000"/>
          </a:blip>
          <a:srcRect l="17576" r="1089" b="-1"/>
          <a:stretch/>
        </p:blipFill>
        <p:spPr>
          <a:xfrm>
            <a:off x="15" y="8"/>
            <a:ext cx="9143985" cy="5143493"/>
          </a:xfrm>
          <a:prstGeom prst="rect">
            <a:avLst/>
          </a:prstGeom>
          <a:noFill/>
          <a:ln>
            <a:noFill/>
          </a:ln>
        </p:spPr>
      </p:pic>
      <p:sp>
        <p:nvSpPr>
          <p:cNvPr id="301" name="Google Shape;301;p46"/>
          <p:cNvSpPr txBox="1">
            <a:spLocks noGrp="1"/>
          </p:cNvSpPr>
          <p:nvPr>
            <p:ph type="title"/>
          </p:nvPr>
        </p:nvSpPr>
        <p:spPr>
          <a:xfrm>
            <a:off x="1196452" y="841772"/>
            <a:ext cx="6751096" cy="1790700"/>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chemeClr val="lt1"/>
              </a:buClr>
              <a:buSzPts val="3600"/>
              <a:buFont typeface="Bookman Old Style"/>
              <a:buNone/>
            </a:pPr>
            <a:r>
              <a:rPr lang="en" sz="3600"/>
              <a:t>DATA PREPROCESSING</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Google Shape;306;p47"/>
          <p:cNvPicPr preferRelativeResize="0"/>
          <p:nvPr/>
        </p:nvPicPr>
        <p:blipFill>
          <a:blip r:embed="rId3">
            <a:alphaModFix/>
          </a:blip>
          <a:stretch>
            <a:fillRect/>
          </a:stretch>
        </p:blipFill>
        <p:spPr>
          <a:xfrm>
            <a:off x="152400" y="152400"/>
            <a:ext cx="4405845" cy="4838700"/>
          </a:xfrm>
          <a:prstGeom prst="rect">
            <a:avLst/>
          </a:prstGeom>
          <a:noFill/>
          <a:ln>
            <a:noFill/>
          </a:ln>
        </p:spPr>
      </p:pic>
      <p:pic>
        <p:nvPicPr>
          <p:cNvPr id="307" name="Google Shape;307;p47"/>
          <p:cNvPicPr preferRelativeResize="0"/>
          <p:nvPr/>
        </p:nvPicPr>
        <p:blipFill>
          <a:blip r:embed="rId4">
            <a:alphaModFix/>
          </a:blip>
          <a:stretch>
            <a:fillRect/>
          </a:stretch>
        </p:blipFill>
        <p:spPr>
          <a:xfrm>
            <a:off x="4886347" y="2295525"/>
            <a:ext cx="3987200" cy="2604375"/>
          </a:xfrm>
          <a:prstGeom prst="rect">
            <a:avLst/>
          </a:prstGeom>
          <a:noFill/>
          <a:ln>
            <a:noFill/>
          </a:ln>
        </p:spPr>
      </p:pic>
      <p:sp>
        <p:nvSpPr>
          <p:cNvPr id="308" name="Google Shape;308;p47"/>
          <p:cNvSpPr txBox="1"/>
          <p:nvPr/>
        </p:nvSpPr>
        <p:spPr>
          <a:xfrm>
            <a:off x="4972050" y="371475"/>
            <a:ext cx="36432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lt1"/>
                </a:solidFill>
                <a:latin typeface="Rockwell"/>
                <a:ea typeface="Rockwell"/>
                <a:cs typeface="Rockwell"/>
                <a:sym typeface="Rockwell"/>
              </a:rPr>
              <a:t>Top words from the data:</a:t>
            </a:r>
            <a:endParaRPr sz="3000">
              <a:solidFill>
                <a:schemeClr val="lt1"/>
              </a:solidFill>
              <a:latin typeface="Rockwell"/>
              <a:ea typeface="Rockwell"/>
              <a:cs typeface="Rockwell"/>
              <a:sym typeface="Rockwe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2"/>
        <p:cNvGrpSpPr/>
        <p:nvPr/>
      </p:nvGrpSpPr>
      <p:grpSpPr>
        <a:xfrm>
          <a:off x="0" y="0"/>
          <a:ext cx="0" cy="0"/>
          <a:chOff x="0" y="0"/>
          <a:chExt cx="0" cy="0"/>
        </a:xfrm>
      </p:grpSpPr>
      <p:pic>
        <p:nvPicPr>
          <p:cNvPr id="313" name="Google Shape;313;p48"/>
          <p:cNvPicPr preferRelativeResize="0"/>
          <p:nvPr/>
        </p:nvPicPr>
        <p:blipFill rotWithShape="1">
          <a:blip r:embed="rId4">
            <a:alphaModFix/>
          </a:blip>
          <a:srcRect t="13975" r="3" b="9758"/>
          <a:stretch/>
        </p:blipFill>
        <p:spPr>
          <a:xfrm>
            <a:off x="-173" y="8"/>
            <a:ext cx="4572174" cy="2571743"/>
          </a:xfrm>
          <a:prstGeom prst="rect">
            <a:avLst/>
          </a:prstGeom>
          <a:noFill/>
          <a:ln>
            <a:noFill/>
          </a:ln>
        </p:spPr>
      </p:pic>
      <p:pic>
        <p:nvPicPr>
          <p:cNvPr id="314" name="Google Shape;314;p48"/>
          <p:cNvPicPr preferRelativeResize="0"/>
          <p:nvPr/>
        </p:nvPicPr>
        <p:blipFill rotWithShape="1">
          <a:blip r:embed="rId5">
            <a:alphaModFix/>
          </a:blip>
          <a:srcRect t="24978" b="17476"/>
          <a:stretch/>
        </p:blipFill>
        <p:spPr>
          <a:xfrm>
            <a:off x="4572000" y="8"/>
            <a:ext cx="4571998" cy="2571743"/>
          </a:xfrm>
          <a:prstGeom prst="rect">
            <a:avLst/>
          </a:prstGeom>
          <a:noFill/>
          <a:ln>
            <a:noFill/>
          </a:ln>
        </p:spPr>
      </p:pic>
      <p:pic>
        <p:nvPicPr>
          <p:cNvPr id="315" name="Google Shape;315;p48"/>
          <p:cNvPicPr preferRelativeResize="0"/>
          <p:nvPr/>
        </p:nvPicPr>
        <p:blipFill rotWithShape="1">
          <a:blip r:embed="rId6">
            <a:alphaModFix/>
          </a:blip>
          <a:srcRect l="3910" r="3155" b="2"/>
          <a:stretch/>
        </p:blipFill>
        <p:spPr>
          <a:xfrm>
            <a:off x="15" y="2571750"/>
            <a:ext cx="4574271" cy="2571750"/>
          </a:xfrm>
          <a:prstGeom prst="rect">
            <a:avLst/>
          </a:prstGeom>
          <a:noFill/>
          <a:ln>
            <a:noFill/>
          </a:ln>
        </p:spPr>
      </p:pic>
      <p:pic>
        <p:nvPicPr>
          <p:cNvPr id="316" name="Google Shape;316;p48"/>
          <p:cNvPicPr preferRelativeResize="0"/>
          <p:nvPr/>
        </p:nvPicPr>
        <p:blipFill rotWithShape="1">
          <a:blip r:embed="rId7">
            <a:alphaModFix/>
          </a:blip>
          <a:srcRect r="-3" b="3414"/>
          <a:stretch/>
        </p:blipFill>
        <p:spPr>
          <a:xfrm>
            <a:off x="4572753" y="2571750"/>
            <a:ext cx="4571246" cy="2571750"/>
          </a:xfrm>
          <a:prstGeom prst="rect">
            <a:avLst/>
          </a:prstGeom>
          <a:noFill/>
          <a:ln>
            <a:noFill/>
          </a:ln>
        </p:spPr>
      </p:pic>
      <p:sp>
        <p:nvSpPr>
          <p:cNvPr id="317" name="Google Shape;317;p48"/>
          <p:cNvSpPr/>
          <p:nvPr/>
        </p:nvSpPr>
        <p:spPr>
          <a:xfrm>
            <a:off x="0" y="0"/>
            <a:ext cx="9144000" cy="5143500"/>
          </a:xfrm>
          <a:prstGeom prst="rect">
            <a:avLst/>
          </a:prstGeom>
          <a:gradFill>
            <a:gsLst>
              <a:gs pos="0">
                <a:srgbClr val="1F445F">
                  <a:alpha val="2745"/>
                </a:srgbClr>
              </a:gs>
              <a:gs pos="32000">
                <a:srgbClr val="1F445F">
                  <a:alpha val="2745"/>
                </a:srgbClr>
              </a:gs>
              <a:gs pos="100000">
                <a:srgbClr val="000000"/>
              </a:gs>
            </a:gsLst>
            <a:path path="circle">
              <a:fillToRect l="50000" t="50000" r="50000" b="50000"/>
            </a:path>
            <a:tileRect/>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Rockwell"/>
              <a:buNone/>
            </a:pPr>
            <a:endParaRPr sz="1400" b="0" i="0" u="none" strike="noStrike" cap="none">
              <a:solidFill>
                <a:srgbClr val="FFFFFF"/>
              </a:solidFill>
              <a:latin typeface="Calibri"/>
              <a:ea typeface="Calibri"/>
              <a:cs typeface="Calibri"/>
              <a:sym typeface="Calibri"/>
            </a:endParaRPr>
          </a:p>
        </p:txBody>
      </p:sp>
      <p:sp>
        <p:nvSpPr>
          <p:cNvPr id="318" name="Google Shape;318;p48"/>
          <p:cNvSpPr/>
          <p:nvPr/>
        </p:nvSpPr>
        <p:spPr>
          <a:xfrm>
            <a:off x="0" y="0"/>
            <a:ext cx="9144000" cy="5143500"/>
          </a:xfrm>
          <a:prstGeom prst="rect">
            <a:avLst/>
          </a:prstGeom>
          <a:blipFill rotWithShape="1">
            <a:blip r:embed="rId8">
              <a:alphaModFix amt="30000"/>
            </a:blip>
            <a:tile tx="0" ty="0" sx="100000" sy="100000" flip="none" algn="ctr"/>
          </a:bli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Rockwell"/>
              <a:ea typeface="Rockwell"/>
              <a:cs typeface="Rockwell"/>
              <a:sym typeface="Rockwell"/>
            </a:endParaRPr>
          </a:p>
        </p:txBody>
      </p:sp>
      <p:sp>
        <p:nvSpPr>
          <p:cNvPr id="319" name="Google Shape;319;p48"/>
          <p:cNvSpPr txBox="1">
            <a:spLocks noGrp="1"/>
          </p:cNvSpPr>
          <p:nvPr>
            <p:ph type="title"/>
          </p:nvPr>
        </p:nvSpPr>
        <p:spPr>
          <a:xfrm>
            <a:off x="1196452" y="759885"/>
            <a:ext cx="6751096" cy="1790700"/>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chemeClr val="lt1"/>
              </a:buClr>
              <a:buSzPts val="3600"/>
              <a:buFont typeface="Bookman Old Style"/>
              <a:buNone/>
            </a:pPr>
            <a:r>
              <a:rPr lang="en" sz="3600"/>
              <a:t>VISUALIZATIONS</a:t>
            </a:r>
            <a:endParaRPr sz="11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319"/>
                                        </p:tgtEl>
                                        <p:attrNameLst>
                                          <p:attrName>style.visibility</p:attrName>
                                        </p:attrNameLst>
                                      </p:cBhvr>
                                      <p:to>
                                        <p:strVal val="visible"/>
                                      </p:to>
                                    </p:set>
                                    <p:animEffect transition="in" filter="fade">
                                      <p:cBhvr>
                                        <p:cTn id="7" dur="700"/>
                                        <p:tgtEl>
                                          <p:spTgt spid="319"/>
                                        </p:tgtEl>
                                      </p:cBhvr>
                                    </p:animEffect>
                                  </p:childTnLst>
                                </p:cTn>
                              </p:par>
                              <p:par>
                                <p:cTn id="8" presetID="10" presetClass="entr" presetSubtype="0" fill="hold" nodeType="withEffect">
                                  <p:stCondLst>
                                    <p:cond delay="0"/>
                                  </p:stCondLst>
                                  <p:childTnLst>
                                    <p:set>
                                      <p:cBhvr>
                                        <p:cTn id="9" dur="1" fill="hold">
                                          <p:stCondLst>
                                            <p:cond delay="0"/>
                                          </p:stCondLst>
                                        </p:cTn>
                                        <p:tgtEl>
                                          <p:spTgt spid="316"/>
                                        </p:tgtEl>
                                        <p:attrNameLst>
                                          <p:attrName>style.visibility</p:attrName>
                                        </p:attrNameLst>
                                      </p:cBhvr>
                                      <p:to>
                                        <p:strVal val="visible"/>
                                      </p:to>
                                    </p:set>
                                    <p:animEffect transition="in" filter="fade">
                                      <p:cBhvr>
                                        <p:cTn id="10" dur="700"/>
                                        <p:tgtEl>
                                          <p:spTgt spid="316"/>
                                        </p:tgtEl>
                                      </p:cBhvr>
                                    </p:animEffect>
                                  </p:childTnLst>
                                </p:cTn>
                              </p:par>
                              <p:par>
                                <p:cTn id="11" presetID="10" presetClass="entr" presetSubtype="0" fill="hold" nodeType="withEffect">
                                  <p:stCondLst>
                                    <p:cond delay="0"/>
                                  </p:stCondLst>
                                  <p:childTnLst>
                                    <p:set>
                                      <p:cBhvr>
                                        <p:cTn id="12" dur="1" fill="hold">
                                          <p:stCondLst>
                                            <p:cond delay="0"/>
                                          </p:stCondLst>
                                        </p:cTn>
                                        <p:tgtEl>
                                          <p:spTgt spid="315"/>
                                        </p:tgtEl>
                                        <p:attrNameLst>
                                          <p:attrName>style.visibility</p:attrName>
                                        </p:attrNameLst>
                                      </p:cBhvr>
                                      <p:to>
                                        <p:strVal val="visible"/>
                                      </p:to>
                                    </p:set>
                                    <p:animEffect transition="in" filter="fade">
                                      <p:cBhvr>
                                        <p:cTn id="13" dur="700"/>
                                        <p:tgtEl>
                                          <p:spTgt spid="315"/>
                                        </p:tgtEl>
                                      </p:cBhvr>
                                    </p:animEffect>
                                  </p:childTnLst>
                                </p:cTn>
                              </p:par>
                              <p:par>
                                <p:cTn id="14" presetID="10" presetClass="entr" presetSubtype="0" fill="hold" nodeType="withEffect">
                                  <p:stCondLst>
                                    <p:cond delay="0"/>
                                  </p:stCondLst>
                                  <p:childTnLst>
                                    <p:set>
                                      <p:cBhvr>
                                        <p:cTn id="15" dur="1" fill="hold">
                                          <p:stCondLst>
                                            <p:cond delay="0"/>
                                          </p:stCondLst>
                                        </p:cTn>
                                        <p:tgtEl>
                                          <p:spTgt spid="314"/>
                                        </p:tgtEl>
                                        <p:attrNameLst>
                                          <p:attrName>style.visibility</p:attrName>
                                        </p:attrNameLst>
                                      </p:cBhvr>
                                      <p:to>
                                        <p:strVal val="visible"/>
                                      </p:to>
                                    </p:set>
                                    <p:animEffect transition="in" filter="fade">
                                      <p:cBhvr>
                                        <p:cTn id="16" dur="700"/>
                                        <p:tgtEl>
                                          <p:spTgt spid="314"/>
                                        </p:tgtEl>
                                      </p:cBhvr>
                                    </p:animEffect>
                                  </p:childTnLst>
                                </p:cTn>
                              </p:par>
                              <p:par>
                                <p:cTn id="17" presetID="10" presetClass="entr" presetSubtype="0" fill="hold" nodeType="withEffect">
                                  <p:stCondLst>
                                    <p:cond delay="0"/>
                                  </p:stCondLst>
                                  <p:childTnLst>
                                    <p:set>
                                      <p:cBhvr>
                                        <p:cTn id="18" dur="1" fill="hold">
                                          <p:stCondLst>
                                            <p:cond delay="0"/>
                                          </p:stCondLst>
                                        </p:cTn>
                                        <p:tgtEl>
                                          <p:spTgt spid="313"/>
                                        </p:tgtEl>
                                        <p:attrNameLst>
                                          <p:attrName>style.visibility</p:attrName>
                                        </p:attrNameLst>
                                      </p:cBhvr>
                                      <p:to>
                                        <p:strVal val="visible"/>
                                      </p:to>
                                    </p:set>
                                    <p:animEffect transition="in" filter="fade">
                                      <p:cBhvr>
                                        <p:cTn id="19" dur="700"/>
                                        <p:tgtEl>
                                          <p:spTgt spid="3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pic>
        <p:nvPicPr>
          <p:cNvPr id="324" name="Google Shape;324;p49"/>
          <p:cNvPicPr preferRelativeResize="0"/>
          <p:nvPr/>
        </p:nvPicPr>
        <p:blipFill rotWithShape="1">
          <a:blip r:embed="rId3">
            <a:alphaModFix/>
          </a:blip>
          <a:srcRect l="3873" t="7407"/>
          <a:stretch/>
        </p:blipFill>
        <p:spPr>
          <a:xfrm>
            <a:off x="111000" y="76200"/>
            <a:ext cx="5781199" cy="2756775"/>
          </a:xfrm>
          <a:prstGeom prst="rect">
            <a:avLst/>
          </a:prstGeom>
          <a:noFill/>
          <a:ln>
            <a:noFill/>
          </a:ln>
        </p:spPr>
      </p:pic>
      <p:pic>
        <p:nvPicPr>
          <p:cNvPr id="325" name="Google Shape;325;p49"/>
          <p:cNvPicPr preferRelativeResize="0"/>
          <p:nvPr/>
        </p:nvPicPr>
        <p:blipFill>
          <a:blip r:embed="rId4">
            <a:alphaModFix/>
          </a:blip>
          <a:stretch>
            <a:fillRect/>
          </a:stretch>
        </p:blipFill>
        <p:spPr>
          <a:xfrm>
            <a:off x="196713" y="3135650"/>
            <a:ext cx="8315325" cy="1619250"/>
          </a:xfrm>
          <a:prstGeom prst="rect">
            <a:avLst/>
          </a:prstGeom>
          <a:noFill/>
          <a:ln>
            <a:noFill/>
          </a:ln>
        </p:spPr>
      </p:pic>
      <p:sp>
        <p:nvSpPr>
          <p:cNvPr id="326" name="Google Shape;326;p49"/>
          <p:cNvSpPr txBox="1"/>
          <p:nvPr/>
        </p:nvSpPr>
        <p:spPr>
          <a:xfrm>
            <a:off x="6376950" y="678400"/>
            <a:ext cx="23805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lt1"/>
                </a:solidFill>
                <a:latin typeface="Rockwell"/>
                <a:ea typeface="Rockwell"/>
                <a:cs typeface="Rockwell"/>
                <a:sym typeface="Rockwell"/>
              </a:rPr>
              <a:t>WORD CLOUD:</a:t>
            </a:r>
            <a:endParaRPr sz="3000">
              <a:solidFill>
                <a:schemeClr val="lt1"/>
              </a:solidFill>
              <a:latin typeface="Rockwell"/>
              <a:ea typeface="Rockwell"/>
              <a:cs typeface="Rockwell"/>
              <a:sym typeface="Rockwe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pic>
        <p:nvPicPr>
          <p:cNvPr id="331" name="Google Shape;331;p50"/>
          <p:cNvPicPr preferRelativeResize="0"/>
          <p:nvPr/>
        </p:nvPicPr>
        <p:blipFill>
          <a:blip r:embed="rId3">
            <a:alphaModFix/>
          </a:blip>
          <a:stretch>
            <a:fillRect/>
          </a:stretch>
        </p:blipFill>
        <p:spPr>
          <a:xfrm>
            <a:off x="6753224" y="152400"/>
            <a:ext cx="2238376" cy="4765347"/>
          </a:xfrm>
          <a:prstGeom prst="rect">
            <a:avLst/>
          </a:prstGeom>
          <a:noFill/>
          <a:ln>
            <a:noFill/>
          </a:ln>
        </p:spPr>
      </p:pic>
      <p:sp>
        <p:nvSpPr>
          <p:cNvPr id="332" name="Google Shape;332;p50"/>
          <p:cNvSpPr txBox="1"/>
          <p:nvPr/>
        </p:nvSpPr>
        <p:spPr>
          <a:xfrm>
            <a:off x="419375" y="296025"/>
            <a:ext cx="6105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lt1"/>
                </a:solidFill>
                <a:latin typeface="Rockwell"/>
                <a:ea typeface="Rockwell"/>
                <a:cs typeface="Rockwell"/>
                <a:sym typeface="Rockwell"/>
              </a:rPr>
              <a:t>PCA and K-means Clustering:</a:t>
            </a:r>
            <a:endParaRPr sz="2400">
              <a:solidFill>
                <a:schemeClr val="lt1"/>
              </a:solidFill>
              <a:latin typeface="Rockwell"/>
              <a:ea typeface="Rockwell"/>
              <a:cs typeface="Rockwell"/>
              <a:sym typeface="Rockwell"/>
            </a:endParaRPr>
          </a:p>
        </p:txBody>
      </p:sp>
      <p:pic>
        <p:nvPicPr>
          <p:cNvPr id="333" name="Google Shape;333;p50"/>
          <p:cNvPicPr preferRelativeResize="0"/>
          <p:nvPr/>
        </p:nvPicPr>
        <p:blipFill>
          <a:blip r:embed="rId4">
            <a:alphaModFix/>
          </a:blip>
          <a:stretch>
            <a:fillRect/>
          </a:stretch>
        </p:blipFill>
        <p:spPr>
          <a:xfrm>
            <a:off x="152400" y="1002525"/>
            <a:ext cx="6448424" cy="3857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1"/>
          <p:cNvSpPr txBox="1">
            <a:spLocks noGrp="1"/>
          </p:cNvSpPr>
          <p:nvPr>
            <p:ph type="title"/>
          </p:nvPr>
        </p:nvSpPr>
        <p:spPr>
          <a:xfrm>
            <a:off x="685346" y="457200"/>
            <a:ext cx="7765200" cy="9948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
              <a:t>Pyspark &amp; Spark sql for user data</a:t>
            </a:r>
            <a:endParaRPr/>
          </a:p>
        </p:txBody>
      </p:sp>
      <p:sp>
        <p:nvSpPr>
          <p:cNvPr id="339" name="Google Shape;339;p51"/>
          <p:cNvSpPr txBox="1">
            <a:spLocks noGrp="1"/>
          </p:cNvSpPr>
          <p:nvPr>
            <p:ph type="body" idx="1"/>
          </p:nvPr>
        </p:nvSpPr>
        <p:spPr>
          <a:xfrm>
            <a:off x="685346" y="1572048"/>
            <a:ext cx="7765200" cy="27714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
              <a:t>Number of verified, and unverified users. </a:t>
            </a:r>
            <a:endParaRPr/>
          </a:p>
        </p:txBody>
      </p:sp>
      <p:pic>
        <p:nvPicPr>
          <p:cNvPr id="340" name="Google Shape;340;p51"/>
          <p:cNvPicPr preferRelativeResize="0"/>
          <p:nvPr/>
        </p:nvPicPr>
        <p:blipFill>
          <a:blip r:embed="rId3">
            <a:alphaModFix/>
          </a:blip>
          <a:stretch>
            <a:fillRect/>
          </a:stretch>
        </p:blipFill>
        <p:spPr>
          <a:xfrm>
            <a:off x="5542250" y="1600900"/>
            <a:ext cx="2984625" cy="28574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1"/>
        <p:cNvGrpSpPr/>
        <p:nvPr/>
      </p:nvGrpSpPr>
      <p:grpSpPr>
        <a:xfrm>
          <a:off x="0" y="0"/>
          <a:ext cx="0" cy="0"/>
          <a:chOff x="0" y="0"/>
          <a:chExt cx="0" cy="0"/>
        </a:xfrm>
      </p:grpSpPr>
      <p:sp>
        <p:nvSpPr>
          <p:cNvPr id="202" name="Google Shape;202;p34"/>
          <p:cNvSpPr/>
          <p:nvPr/>
        </p:nvSpPr>
        <p:spPr>
          <a:xfrm>
            <a:off x="0" y="0"/>
            <a:ext cx="9144000" cy="5143500"/>
          </a:xfrm>
          <a:prstGeom prst="rect">
            <a:avLst/>
          </a:prstGeom>
          <a:blipFill rotWithShape="1">
            <a:blip r:embed="rId3">
              <a:alphaModFix/>
            </a:blip>
            <a:stretch>
              <a:fillRect/>
            </a:stretch>
          </a:bli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Rockwell"/>
              <a:ea typeface="Rockwell"/>
              <a:cs typeface="Rockwell"/>
              <a:sym typeface="Rockwell"/>
            </a:endParaRPr>
          </a:p>
        </p:txBody>
      </p:sp>
      <p:sp>
        <p:nvSpPr>
          <p:cNvPr id="203" name="Google Shape;203;p34"/>
          <p:cNvSpPr txBox="1">
            <a:spLocks noGrp="1"/>
          </p:cNvSpPr>
          <p:nvPr>
            <p:ph type="title"/>
          </p:nvPr>
        </p:nvSpPr>
        <p:spPr>
          <a:xfrm>
            <a:off x="685347" y="695325"/>
            <a:ext cx="2564075" cy="3462338"/>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lt1"/>
              </a:buClr>
              <a:buSzPts val="2200"/>
              <a:buFont typeface="Bookman Old Style"/>
              <a:buNone/>
            </a:pPr>
            <a:r>
              <a:rPr lang="en" sz="2200"/>
              <a:t>INTRODUCTION</a:t>
            </a:r>
            <a:endParaRPr sz="1100"/>
          </a:p>
        </p:txBody>
      </p:sp>
      <p:cxnSp>
        <p:nvCxnSpPr>
          <p:cNvPr id="204" name="Google Shape;204;p34"/>
          <p:cNvCxnSpPr/>
          <p:nvPr/>
        </p:nvCxnSpPr>
        <p:spPr>
          <a:xfrm>
            <a:off x="3490722" y="1726019"/>
            <a:ext cx="0" cy="1433513"/>
          </a:xfrm>
          <a:prstGeom prst="straightConnector1">
            <a:avLst/>
          </a:prstGeom>
          <a:noFill/>
          <a:ln w="12700" cap="flat" cmpd="sng">
            <a:solidFill>
              <a:schemeClr val="lt2"/>
            </a:solidFill>
            <a:prstDash val="solid"/>
            <a:round/>
            <a:headEnd type="none" w="sm" len="sm"/>
            <a:tailEnd type="none" w="sm" len="sm"/>
          </a:ln>
        </p:spPr>
      </p:cxnSp>
      <p:sp>
        <p:nvSpPr>
          <p:cNvPr id="205" name="Google Shape;205;p34"/>
          <p:cNvSpPr txBox="1">
            <a:spLocks noGrp="1"/>
          </p:cNvSpPr>
          <p:nvPr>
            <p:ph type="body" idx="1"/>
          </p:nvPr>
        </p:nvSpPr>
        <p:spPr>
          <a:xfrm>
            <a:off x="3732023" y="840581"/>
            <a:ext cx="4718646" cy="3462338"/>
          </a:xfrm>
          <a:prstGeom prst="rect">
            <a:avLst/>
          </a:prstGeom>
          <a:noFill/>
          <a:ln>
            <a:noFill/>
          </a:ln>
        </p:spPr>
        <p:txBody>
          <a:bodyPr spcFirstLastPara="1" wrap="square" lIns="68575" tIns="34275" rIns="68575" bIns="34275" anchor="ctr" anchorCtr="0">
            <a:normAutofit/>
          </a:bodyPr>
          <a:lstStyle/>
          <a:p>
            <a:pPr marL="0" marR="0" lvl="0" indent="0" algn="l" rtl="0">
              <a:lnSpc>
                <a:spcPct val="120000"/>
              </a:lnSpc>
              <a:spcBef>
                <a:spcPts val="0"/>
              </a:spcBef>
              <a:spcAft>
                <a:spcPts val="0"/>
              </a:spcAft>
              <a:buClr>
                <a:schemeClr val="lt1"/>
              </a:buClr>
              <a:buSzPts val="1500"/>
              <a:buNone/>
            </a:pPr>
            <a:r>
              <a:rPr lang="en" sz="1400">
                <a:latin typeface="Calibri"/>
                <a:ea typeface="Calibri"/>
                <a:cs typeface="Calibri"/>
                <a:sym typeface="Calibri"/>
              </a:rPr>
              <a:t>This project focuses on extraction of dataset (Twitter Data) from the Twitter API regarding all the information related to international students and using different tools like Hive, Hue, Scala, pyspark, Spark SQL and Solr to show different aspects of the data in a visualization form using Tableau and Seaborn.</a:t>
            </a:r>
            <a:endParaRPr sz="1400">
              <a:latin typeface="Calibri"/>
              <a:ea typeface="Calibri"/>
              <a:cs typeface="Calibri"/>
              <a:sym typeface="Calibri"/>
            </a:endParaRPr>
          </a:p>
          <a:p>
            <a:pPr marL="0" lvl="0" indent="0" algn="l" rtl="0">
              <a:lnSpc>
                <a:spcPct val="120000"/>
              </a:lnSpc>
              <a:spcBef>
                <a:spcPts val="1400"/>
              </a:spcBef>
              <a:spcAft>
                <a:spcPts val="0"/>
              </a:spcAft>
              <a:buClr>
                <a:schemeClr val="lt1"/>
              </a:buClr>
              <a:buSzPts val="1500"/>
              <a:buNone/>
            </a:pPr>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2"/>
          <p:cNvSpPr txBox="1">
            <a:spLocks noGrp="1"/>
          </p:cNvSpPr>
          <p:nvPr>
            <p:ph type="title"/>
          </p:nvPr>
        </p:nvSpPr>
        <p:spPr>
          <a:xfrm>
            <a:off x="685346" y="457200"/>
            <a:ext cx="7765200" cy="9948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
              <a:t>Highest number of tweets year</a:t>
            </a:r>
            <a:endParaRPr/>
          </a:p>
        </p:txBody>
      </p:sp>
      <p:sp>
        <p:nvSpPr>
          <p:cNvPr id="346" name="Google Shape;346;p52"/>
          <p:cNvSpPr txBox="1">
            <a:spLocks noGrp="1"/>
          </p:cNvSpPr>
          <p:nvPr>
            <p:ph type="body" idx="1"/>
          </p:nvPr>
        </p:nvSpPr>
        <p:spPr>
          <a:xfrm>
            <a:off x="685346" y="1566239"/>
            <a:ext cx="3829500" cy="2777100"/>
          </a:xfrm>
          <a:prstGeom prst="rect">
            <a:avLst/>
          </a:prstGeom>
        </p:spPr>
        <p:txBody>
          <a:bodyPr spcFirstLastPara="1" wrap="square" lIns="68575" tIns="34275" rIns="68575" bIns="34275" anchor="t" anchorCtr="0">
            <a:normAutofit/>
          </a:bodyPr>
          <a:lstStyle/>
          <a:p>
            <a:pPr marL="0" lvl="0" indent="0" algn="l" rtl="0">
              <a:lnSpc>
                <a:spcPct val="115000"/>
              </a:lnSpc>
              <a:spcBef>
                <a:spcPts val="1200"/>
              </a:spcBef>
              <a:spcAft>
                <a:spcPts val="0"/>
              </a:spcAft>
              <a:buNone/>
            </a:pPr>
            <a:r>
              <a:rPr lang="en" sz="1200" b="1">
                <a:solidFill>
                  <a:srgbClr val="000000"/>
                </a:solidFill>
                <a:highlight>
                  <a:srgbClr val="FFFFFF"/>
                </a:highlight>
                <a:latin typeface="Calibri"/>
                <a:ea typeface="Calibri"/>
                <a:cs typeface="Calibri"/>
                <a:sym typeface="Calibri"/>
              </a:rPr>
              <a:t>From this visualization it shows that there were more tweets in the year 2020 specifically as compared to other years since international students were in the talk in this year due to the corona pandemic, when ICE decided to change the immigration rules and h1b sponsorship was affected due to lack of jobs and recession.</a:t>
            </a:r>
            <a:endParaRPr sz="1200" b="1">
              <a:solidFill>
                <a:srgbClr val="000000"/>
              </a:solidFill>
              <a:highlight>
                <a:srgbClr val="FFFFFF"/>
              </a:highlight>
              <a:latin typeface="Calibri"/>
              <a:ea typeface="Calibri"/>
              <a:cs typeface="Calibri"/>
              <a:sym typeface="Calibri"/>
            </a:endParaRPr>
          </a:p>
          <a:p>
            <a:pPr marL="0" lvl="0" indent="0" algn="l" rtl="0">
              <a:spcBef>
                <a:spcPts val="1200"/>
              </a:spcBef>
              <a:spcAft>
                <a:spcPts val="0"/>
              </a:spcAft>
              <a:buNone/>
            </a:pPr>
            <a:endParaRPr/>
          </a:p>
        </p:txBody>
      </p:sp>
      <p:pic>
        <p:nvPicPr>
          <p:cNvPr id="347" name="Google Shape;347;p52"/>
          <p:cNvPicPr preferRelativeResize="0"/>
          <p:nvPr/>
        </p:nvPicPr>
        <p:blipFill>
          <a:blip r:embed="rId3">
            <a:alphaModFix/>
          </a:blip>
          <a:stretch>
            <a:fillRect/>
          </a:stretch>
        </p:blipFill>
        <p:spPr>
          <a:xfrm>
            <a:off x="4790325" y="1729500"/>
            <a:ext cx="3660224" cy="2464599"/>
          </a:xfrm>
          <a:prstGeom prst="rect">
            <a:avLst/>
          </a:prstGeom>
          <a:noFill/>
          <a:ln>
            <a:noFill/>
          </a:ln>
        </p:spPr>
      </p:pic>
      <p:sp>
        <p:nvSpPr>
          <p:cNvPr id="348" name="Google Shape;348;p52"/>
          <p:cNvSpPr txBox="1">
            <a:spLocks noGrp="1"/>
          </p:cNvSpPr>
          <p:nvPr>
            <p:ph type="body" idx="2"/>
          </p:nvPr>
        </p:nvSpPr>
        <p:spPr>
          <a:xfrm>
            <a:off x="4790325" y="1729499"/>
            <a:ext cx="3820500" cy="26139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3"/>
          <p:cNvSpPr txBox="1">
            <a:spLocks noGrp="1"/>
          </p:cNvSpPr>
          <p:nvPr>
            <p:ph type="title"/>
          </p:nvPr>
        </p:nvSpPr>
        <p:spPr>
          <a:xfrm>
            <a:off x="685346" y="457200"/>
            <a:ext cx="7765200" cy="994800"/>
          </a:xfrm>
          <a:prstGeom prst="rect">
            <a:avLst/>
          </a:prstGeom>
        </p:spPr>
        <p:txBody>
          <a:bodyPr spcFirstLastPara="1" wrap="square" lIns="68575" tIns="34275" rIns="68575" bIns="34275" anchor="ctr" anchorCtr="0">
            <a:normAutofit fontScale="90000"/>
          </a:bodyPr>
          <a:lstStyle/>
          <a:p>
            <a:pPr marL="0" lvl="0" indent="0" algn="ctr" rtl="0">
              <a:lnSpc>
                <a:spcPct val="115000"/>
              </a:lnSpc>
              <a:spcBef>
                <a:spcPts val="1200"/>
              </a:spcBef>
              <a:spcAft>
                <a:spcPts val="1200"/>
              </a:spcAft>
              <a:buNone/>
            </a:pPr>
            <a:r>
              <a:rPr lang="en" sz="2100">
                <a:solidFill>
                  <a:schemeClr val="dk1"/>
                </a:solidFill>
                <a:highlight>
                  <a:srgbClr val="FFFFFF"/>
                </a:highlight>
                <a:latin typeface="Calibri"/>
                <a:ea typeface="Calibri"/>
                <a:cs typeface="Calibri"/>
                <a:sym typeface="Calibri"/>
              </a:rPr>
              <a:t>Countries that tweeted most and the least regarding international student scenario </a:t>
            </a:r>
            <a:endParaRPr sz="3500"/>
          </a:p>
        </p:txBody>
      </p:sp>
      <p:pic>
        <p:nvPicPr>
          <p:cNvPr id="354" name="Google Shape;354;p53"/>
          <p:cNvPicPr preferRelativeResize="0"/>
          <p:nvPr/>
        </p:nvPicPr>
        <p:blipFill>
          <a:blip r:embed="rId3">
            <a:alphaModFix/>
          </a:blip>
          <a:stretch>
            <a:fillRect/>
          </a:stretch>
        </p:blipFill>
        <p:spPr>
          <a:xfrm>
            <a:off x="2688425" y="1554400"/>
            <a:ext cx="4206353" cy="3386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4"/>
          <p:cNvSpPr txBox="1">
            <a:spLocks noGrp="1"/>
          </p:cNvSpPr>
          <p:nvPr>
            <p:ph type="title"/>
          </p:nvPr>
        </p:nvSpPr>
        <p:spPr>
          <a:xfrm>
            <a:off x="685346" y="457200"/>
            <a:ext cx="7765200" cy="9948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
              <a:t>Influential people with highest following</a:t>
            </a:r>
            <a:endParaRPr/>
          </a:p>
        </p:txBody>
      </p:sp>
      <p:pic>
        <p:nvPicPr>
          <p:cNvPr id="360" name="Google Shape;360;p54"/>
          <p:cNvPicPr preferRelativeResize="0"/>
          <p:nvPr/>
        </p:nvPicPr>
        <p:blipFill>
          <a:blip r:embed="rId3">
            <a:alphaModFix/>
          </a:blip>
          <a:stretch>
            <a:fillRect/>
          </a:stretch>
        </p:blipFill>
        <p:spPr>
          <a:xfrm>
            <a:off x="145250" y="1997300"/>
            <a:ext cx="2380275" cy="1996776"/>
          </a:xfrm>
          <a:prstGeom prst="rect">
            <a:avLst/>
          </a:prstGeom>
          <a:noFill/>
          <a:ln>
            <a:noFill/>
          </a:ln>
        </p:spPr>
      </p:pic>
      <p:pic>
        <p:nvPicPr>
          <p:cNvPr id="361" name="Google Shape;361;p54"/>
          <p:cNvPicPr preferRelativeResize="0"/>
          <p:nvPr/>
        </p:nvPicPr>
        <p:blipFill>
          <a:blip r:embed="rId4">
            <a:alphaModFix/>
          </a:blip>
          <a:stretch>
            <a:fillRect/>
          </a:stretch>
        </p:blipFill>
        <p:spPr>
          <a:xfrm>
            <a:off x="2742900" y="1948976"/>
            <a:ext cx="5992773" cy="2093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5"/>
          <p:cNvSpPr txBox="1">
            <a:spLocks noGrp="1"/>
          </p:cNvSpPr>
          <p:nvPr>
            <p:ph type="title"/>
          </p:nvPr>
        </p:nvSpPr>
        <p:spPr>
          <a:xfrm>
            <a:off x="685350" y="486475"/>
            <a:ext cx="7765200" cy="965400"/>
          </a:xfrm>
          <a:prstGeom prst="rect">
            <a:avLst/>
          </a:prstGeom>
        </p:spPr>
        <p:txBody>
          <a:bodyPr spcFirstLastPara="1" wrap="square" lIns="68575" tIns="34275" rIns="68575" bIns="34275" anchor="ctr" anchorCtr="0">
            <a:normAutofit/>
          </a:bodyPr>
          <a:lstStyle/>
          <a:p>
            <a:pPr marL="0" lvl="0" indent="0" algn="ctr" rtl="0">
              <a:lnSpc>
                <a:spcPct val="115000"/>
              </a:lnSpc>
              <a:spcBef>
                <a:spcPts val="1200"/>
              </a:spcBef>
              <a:spcAft>
                <a:spcPts val="0"/>
              </a:spcAft>
              <a:buClr>
                <a:schemeClr val="dk1"/>
              </a:buClr>
              <a:buSzPts val="1100"/>
              <a:buFont typeface="Arial"/>
              <a:buNone/>
            </a:pPr>
            <a:r>
              <a:rPr lang="en" sz="2200">
                <a:solidFill>
                  <a:schemeClr val="dk1"/>
                </a:solidFill>
                <a:highlight>
                  <a:srgbClr val="FFFFFF"/>
                </a:highlight>
                <a:latin typeface="Calibri"/>
                <a:ea typeface="Calibri"/>
                <a:cs typeface="Calibri"/>
                <a:sym typeface="Calibri"/>
              </a:rPr>
              <a:t>Sentiment Analysis Trend with time for the year 2020</a:t>
            </a:r>
            <a:endParaRPr sz="2200">
              <a:solidFill>
                <a:schemeClr val="dk1"/>
              </a:solidFill>
              <a:highlight>
                <a:srgbClr val="FFFFFF"/>
              </a:highlight>
              <a:latin typeface="Calibri"/>
              <a:ea typeface="Calibri"/>
              <a:cs typeface="Calibri"/>
              <a:sym typeface="Calibri"/>
            </a:endParaRPr>
          </a:p>
          <a:p>
            <a:pPr marL="0" lvl="0" indent="0" algn="ctr" rtl="0">
              <a:spcBef>
                <a:spcPts val="1200"/>
              </a:spcBef>
              <a:spcAft>
                <a:spcPts val="0"/>
              </a:spcAft>
              <a:buNone/>
            </a:pPr>
            <a:endParaRPr/>
          </a:p>
        </p:txBody>
      </p:sp>
      <p:pic>
        <p:nvPicPr>
          <p:cNvPr id="367" name="Google Shape;367;p55"/>
          <p:cNvPicPr preferRelativeResize="0"/>
          <p:nvPr/>
        </p:nvPicPr>
        <p:blipFill>
          <a:blip r:embed="rId3">
            <a:alphaModFix/>
          </a:blip>
          <a:stretch>
            <a:fillRect/>
          </a:stretch>
        </p:blipFill>
        <p:spPr>
          <a:xfrm>
            <a:off x="645325" y="1575825"/>
            <a:ext cx="8248891" cy="33866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6"/>
          <p:cNvSpPr txBox="1">
            <a:spLocks noGrp="1"/>
          </p:cNvSpPr>
          <p:nvPr>
            <p:ph type="title"/>
          </p:nvPr>
        </p:nvSpPr>
        <p:spPr>
          <a:xfrm>
            <a:off x="685346" y="457200"/>
            <a:ext cx="7765200" cy="9948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
              <a:t>Tableau visualization of verified or unverified user</a:t>
            </a:r>
            <a:endParaRPr/>
          </a:p>
        </p:txBody>
      </p:sp>
      <p:pic>
        <p:nvPicPr>
          <p:cNvPr id="373" name="Google Shape;373;p56"/>
          <p:cNvPicPr preferRelativeResize="0"/>
          <p:nvPr/>
        </p:nvPicPr>
        <p:blipFill>
          <a:blip r:embed="rId3">
            <a:alphaModFix/>
          </a:blip>
          <a:stretch>
            <a:fillRect/>
          </a:stretch>
        </p:blipFill>
        <p:spPr>
          <a:xfrm>
            <a:off x="1724025" y="1575825"/>
            <a:ext cx="5156488" cy="33867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Google Shape;378;p57"/>
          <p:cNvPicPr preferRelativeResize="0"/>
          <p:nvPr/>
        </p:nvPicPr>
        <p:blipFill>
          <a:blip r:embed="rId3">
            <a:alphaModFix/>
          </a:blip>
          <a:stretch>
            <a:fillRect/>
          </a:stretch>
        </p:blipFill>
        <p:spPr>
          <a:xfrm>
            <a:off x="1991975" y="364675"/>
            <a:ext cx="4898075" cy="43223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Google Shape;383;p58"/>
          <p:cNvPicPr preferRelativeResize="0"/>
          <p:nvPr/>
        </p:nvPicPr>
        <p:blipFill>
          <a:blip r:embed="rId3">
            <a:alphaModFix/>
          </a:blip>
          <a:stretch>
            <a:fillRect/>
          </a:stretch>
        </p:blipFill>
        <p:spPr>
          <a:xfrm>
            <a:off x="1356175" y="93050"/>
            <a:ext cx="6620799" cy="49574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9"/>
          <p:cNvSpPr txBox="1"/>
          <p:nvPr/>
        </p:nvSpPr>
        <p:spPr>
          <a:xfrm>
            <a:off x="0" y="0"/>
            <a:ext cx="8232300" cy="3693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800"/>
              </a:spcBef>
              <a:spcAft>
                <a:spcPts val="400"/>
              </a:spcAft>
              <a:buNone/>
            </a:pPr>
            <a:r>
              <a:rPr lang="en" sz="1200" b="1">
                <a:solidFill>
                  <a:srgbClr val="24292E"/>
                </a:solidFill>
                <a:highlight>
                  <a:srgbClr val="FFFFFF"/>
                </a:highlight>
                <a:latin typeface="Calibri"/>
                <a:ea typeface="Calibri"/>
                <a:cs typeface="Calibri"/>
                <a:sym typeface="Calibri"/>
              </a:rPr>
              <a:t>Converting working dataset (in .csv) to .json file. </a:t>
            </a:r>
            <a:endParaRPr sz="1200" b="1">
              <a:solidFill>
                <a:srgbClr val="24292E"/>
              </a:solidFill>
              <a:highlight>
                <a:srgbClr val="FFFFFF"/>
              </a:highlight>
              <a:latin typeface="Calibri"/>
              <a:ea typeface="Calibri"/>
              <a:cs typeface="Calibri"/>
              <a:sym typeface="Calibri"/>
            </a:endParaRPr>
          </a:p>
        </p:txBody>
      </p:sp>
      <p:pic>
        <p:nvPicPr>
          <p:cNvPr id="389" name="Google Shape;389;p59"/>
          <p:cNvPicPr preferRelativeResize="0"/>
          <p:nvPr/>
        </p:nvPicPr>
        <p:blipFill>
          <a:blip r:embed="rId3">
            <a:alphaModFix/>
          </a:blip>
          <a:stretch>
            <a:fillRect/>
          </a:stretch>
        </p:blipFill>
        <p:spPr>
          <a:xfrm>
            <a:off x="152400" y="521700"/>
            <a:ext cx="6794125" cy="37552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pic>
        <p:nvPicPr>
          <p:cNvPr id="394" name="Google Shape;394;p60"/>
          <p:cNvPicPr preferRelativeResize="0"/>
          <p:nvPr/>
        </p:nvPicPr>
        <p:blipFill>
          <a:blip r:embed="rId3">
            <a:alphaModFix/>
          </a:blip>
          <a:stretch>
            <a:fillRect/>
          </a:stretch>
        </p:blipFill>
        <p:spPr>
          <a:xfrm>
            <a:off x="293525" y="880550"/>
            <a:ext cx="7114226" cy="3703875"/>
          </a:xfrm>
          <a:prstGeom prst="rect">
            <a:avLst/>
          </a:prstGeom>
          <a:noFill/>
          <a:ln>
            <a:noFill/>
          </a:ln>
        </p:spPr>
      </p:pic>
      <p:sp>
        <p:nvSpPr>
          <p:cNvPr id="395" name="Google Shape;395;p60"/>
          <p:cNvSpPr txBox="1"/>
          <p:nvPr/>
        </p:nvSpPr>
        <p:spPr>
          <a:xfrm>
            <a:off x="0" y="0"/>
            <a:ext cx="6205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lt1"/>
                </a:solidFill>
                <a:latin typeface="Calibri"/>
                <a:ea typeface="Calibri"/>
                <a:cs typeface="Calibri"/>
                <a:sym typeface="Calibri"/>
              </a:rPr>
              <a:t>Place the .json file in the cloudera working directory</a:t>
            </a:r>
            <a:endParaRPr>
              <a:solidFill>
                <a:schemeClr val="l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9"/>
        <p:cNvGrpSpPr/>
        <p:nvPr/>
      </p:nvGrpSpPr>
      <p:grpSpPr>
        <a:xfrm>
          <a:off x="0" y="0"/>
          <a:ext cx="0" cy="0"/>
          <a:chOff x="0" y="0"/>
          <a:chExt cx="0" cy="0"/>
        </a:xfrm>
      </p:grpSpPr>
      <p:sp>
        <p:nvSpPr>
          <p:cNvPr id="400" name="Google Shape;400;p61"/>
          <p:cNvSpPr txBox="1">
            <a:spLocks noGrp="1"/>
          </p:cNvSpPr>
          <p:nvPr>
            <p:ph type="title"/>
          </p:nvPr>
        </p:nvSpPr>
        <p:spPr>
          <a:xfrm>
            <a:off x="564356" y="434148"/>
            <a:ext cx="2732363" cy="4202482"/>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lt1"/>
              </a:buClr>
              <a:buSzPts val="2600"/>
              <a:buFont typeface="Bookman Old Style"/>
              <a:buNone/>
            </a:pPr>
            <a:r>
              <a:rPr lang="en" sz="1100" dirty="0"/>
              <a:t>SPARK – SCALA ANALYSIS </a:t>
            </a:r>
            <a:endParaRPr sz="1100" dirty="0"/>
          </a:p>
        </p:txBody>
      </p:sp>
      <p:grpSp>
        <p:nvGrpSpPr>
          <p:cNvPr id="401" name="Google Shape;401;p61"/>
          <p:cNvGrpSpPr/>
          <p:nvPr/>
        </p:nvGrpSpPr>
        <p:grpSpPr>
          <a:xfrm>
            <a:off x="3845607" y="836243"/>
            <a:ext cx="4458781" cy="3471014"/>
            <a:chOff x="-149" y="565"/>
            <a:chExt cx="5945041" cy="4628019"/>
          </a:xfrm>
        </p:grpSpPr>
        <p:cxnSp>
          <p:nvCxnSpPr>
            <p:cNvPr id="402" name="Google Shape;402;p61"/>
            <p:cNvCxnSpPr/>
            <p:nvPr/>
          </p:nvCxnSpPr>
          <p:spPr>
            <a:xfrm>
              <a:off x="0" y="565"/>
              <a:ext cx="5924550" cy="0"/>
            </a:xfrm>
            <a:prstGeom prst="straightConnector1">
              <a:avLst/>
            </a:prstGeom>
            <a:gradFill>
              <a:gsLst>
                <a:gs pos="0">
                  <a:srgbClr val="6DC6AD"/>
                </a:gs>
                <a:gs pos="69000">
                  <a:srgbClr val="3BC3A2"/>
                </a:gs>
                <a:gs pos="100000">
                  <a:srgbClr val="34B193"/>
                </a:gs>
              </a:gsLst>
              <a:lin ang="5400000" scaled="0"/>
            </a:gradFill>
            <a:ln w="12700" cap="flat" cmpd="sng">
              <a:solidFill>
                <a:schemeClr val="accent2"/>
              </a:solidFill>
              <a:prstDash val="solid"/>
              <a:round/>
              <a:headEnd type="none" w="sm" len="sm"/>
              <a:tailEnd type="none" w="sm" len="sm"/>
            </a:ln>
            <a:effectLst>
              <a:outerShdw blurRad="50800" dist="38100" dir="5400000" sy="96000" rotWithShape="0">
                <a:srgbClr val="000000">
                  <a:alpha val="53725"/>
                </a:srgbClr>
              </a:outerShdw>
            </a:effectLst>
          </p:spPr>
        </p:cxnSp>
        <p:sp>
          <p:nvSpPr>
            <p:cNvPr id="403" name="Google Shape;403;p61"/>
            <p:cNvSpPr/>
            <p:nvPr/>
          </p:nvSpPr>
          <p:spPr>
            <a:xfrm>
              <a:off x="0" y="565"/>
              <a:ext cx="5924550" cy="661145"/>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04" name="Google Shape;404;p61"/>
            <p:cNvSpPr txBox="1"/>
            <p:nvPr/>
          </p:nvSpPr>
          <p:spPr>
            <a:xfrm>
              <a:off x="-149" y="145909"/>
              <a:ext cx="5924551" cy="661145"/>
            </a:xfrm>
            <a:prstGeom prst="rect">
              <a:avLst/>
            </a:prstGeom>
            <a:noFill/>
            <a:ln>
              <a:noFill/>
            </a:ln>
          </p:spPr>
          <p:txBody>
            <a:bodyPr spcFirstLastPara="1" wrap="square" lIns="54275" tIns="54275" rIns="54275" bIns="54275" anchor="t" anchorCtr="0">
              <a:noAutofit/>
            </a:bodyPr>
            <a:lstStyle/>
            <a:p>
              <a:pPr marL="0" marR="0" lvl="0" indent="0" algn="l" rtl="0">
                <a:lnSpc>
                  <a:spcPct val="90000"/>
                </a:lnSpc>
                <a:spcBef>
                  <a:spcPts val="0"/>
                </a:spcBef>
                <a:spcAft>
                  <a:spcPts val="0"/>
                </a:spcAft>
                <a:buClr>
                  <a:schemeClr val="lt1"/>
                </a:buClr>
                <a:buSzPts val="1400"/>
                <a:buFont typeface="Rockwell"/>
                <a:buNone/>
              </a:pPr>
              <a:r>
                <a:rPr lang="en" sz="1200" b="1" dirty="0">
                  <a:solidFill>
                    <a:srgbClr val="24292E"/>
                  </a:solidFill>
                  <a:highlight>
                    <a:srgbClr val="FFFFFF"/>
                  </a:highlight>
                  <a:latin typeface="Calibri"/>
                  <a:ea typeface="Calibri"/>
                  <a:cs typeface="Calibri"/>
                  <a:sym typeface="Calibri"/>
                </a:rPr>
                <a:t>Display the Username and Text of top 20 tweets</a:t>
              </a:r>
              <a:r>
                <a:rPr lang="en" sz="1200" dirty="0">
                  <a:solidFill>
                    <a:srgbClr val="24292E"/>
                  </a:solidFill>
                  <a:highlight>
                    <a:srgbClr val="FFFFFF"/>
                  </a:highlight>
                  <a:latin typeface="Calibri"/>
                  <a:ea typeface="Calibri"/>
                  <a:cs typeface="Calibri"/>
                  <a:sym typeface="Calibri"/>
                </a:rPr>
                <a:t>.</a:t>
              </a:r>
              <a:endParaRPr sz="1200" b="1"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chemeClr val="lt1"/>
                </a:buClr>
                <a:buSzPts val="1400"/>
                <a:buFont typeface="Rockwell"/>
                <a:buNone/>
              </a:pPr>
              <a:endParaRPr dirty="0">
                <a:solidFill>
                  <a:schemeClr val="lt1"/>
                </a:solidFill>
                <a:latin typeface="Rockwell"/>
                <a:ea typeface="Rockwell"/>
                <a:cs typeface="Rockwell"/>
                <a:sym typeface="Rockwell"/>
              </a:endParaRPr>
            </a:p>
          </p:txBody>
        </p:sp>
        <p:cxnSp>
          <p:nvCxnSpPr>
            <p:cNvPr id="405" name="Google Shape;405;p61"/>
            <p:cNvCxnSpPr/>
            <p:nvPr/>
          </p:nvCxnSpPr>
          <p:spPr>
            <a:xfrm>
              <a:off x="0" y="661710"/>
              <a:ext cx="5924550" cy="0"/>
            </a:xfrm>
            <a:prstGeom prst="straightConnector1">
              <a:avLst/>
            </a:prstGeom>
            <a:gradFill>
              <a:gsLst>
                <a:gs pos="0">
                  <a:srgbClr val="6CC6B9"/>
                </a:gs>
                <a:gs pos="69000">
                  <a:srgbClr val="37C6B1"/>
                </a:gs>
                <a:gs pos="100000">
                  <a:srgbClr val="32B39F"/>
                </a:gs>
              </a:gsLst>
              <a:lin ang="5400000" scaled="0"/>
            </a:gradFill>
            <a:ln w="12700" cap="flat" cmpd="sng">
              <a:solidFill>
                <a:srgbClr val="4DC0AF"/>
              </a:solidFill>
              <a:prstDash val="solid"/>
              <a:round/>
              <a:headEnd type="none" w="sm" len="sm"/>
              <a:tailEnd type="none" w="sm" len="sm"/>
            </a:ln>
            <a:effectLst>
              <a:outerShdw blurRad="50800" dist="38100" dir="5400000" sy="96000" rotWithShape="0">
                <a:srgbClr val="000000">
                  <a:alpha val="53725"/>
                </a:srgbClr>
              </a:outerShdw>
            </a:effectLst>
          </p:spPr>
        </p:cxnSp>
        <p:sp>
          <p:nvSpPr>
            <p:cNvPr id="406" name="Google Shape;406;p61"/>
            <p:cNvSpPr/>
            <p:nvPr/>
          </p:nvSpPr>
          <p:spPr>
            <a:xfrm>
              <a:off x="0" y="661710"/>
              <a:ext cx="5924550" cy="661145"/>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07" name="Google Shape;407;p61"/>
            <p:cNvSpPr txBox="1"/>
            <p:nvPr/>
          </p:nvSpPr>
          <p:spPr>
            <a:xfrm>
              <a:off x="0" y="539728"/>
              <a:ext cx="5924700" cy="597900"/>
            </a:xfrm>
            <a:prstGeom prst="rect">
              <a:avLst/>
            </a:prstGeom>
            <a:noFill/>
            <a:ln>
              <a:noFill/>
            </a:ln>
          </p:spPr>
          <p:txBody>
            <a:bodyPr spcFirstLastPara="1" wrap="square" lIns="54275" tIns="54275" rIns="54275" bIns="54275" anchor="t" anchorCtr="0">
              <a:noAutofit/>
            </a:bodyPr>
            <a:lstStyle/>
            <a:p>
              <a:pPr marL="0" lvl="0" indent="0" algn="just" rtl="0">
                <a:spcBef>
                  <a:spcPts val="1400"/>
                </a:spcBef>
                <a:spcAft>
                  <a:spcPts val="1400"/>
                </a:spcAft>
                <a:buClr>
                  <a:schemeClr val="dk1"/>
                </a:buClr>
                <a:buSzPts val="1100"/>
                <a:buFont typeface="Arial"/>
                <a:buNone/>
              </a:pPr>
              <a:r>
                <a:rPr lang="en" sz="1200" b="1" dirty="0">
                  <a:solidFill>
                    <a:srgbClr val="24292E"/>
                  </a:solidFill>
                  <a:highlight>
                    <a:srgbClr val="FFFFFF"/>
                  </a:highlight>
                </a:rPr>
                <a:t>Count the number of Media Types present in the dataset</a:t>
              </a:r>
              <a:r>
                <a:rPr lang="en" sz="1200" b="1" dirty="0">
                  <a:solidFill>
                    <a:srgbClr val="24292E"/>
                  </a:solidFill>
                  <a:latin typeface="Calibri"/>
                  <a:ea typeface="Calibri"/>
                  <a:cs typeface="Calibri"/>
                  <a:sym typeface="Calibri"/>
                </a:rPr>
                <a:t>.</a:t>
              </a:r>
              <a:endParaRPr sz="1100" dirty="0"/>
            </a:p>
          </p:txBody>
        </p:sp>
        <p:cxnSp>
          <p:nvCxnSpPr>
            <p:cNvPr id="408" name="Google Shape;408;p61"/>
            <p:cNvCxnSpPr/>
            <p:nvPr/>
          </p:nvCxnSpPr>
          <p:spPr>
            <a:xfrm>
              <a:off x="0" y="1322856"/>
              <a:ext cx="5924550" cy="0"/>
            </a:xfrm>
            <a:prstGeom prst="straightConnector1">
              <a:avLst/>
            </a:prstGeom>
            <a:gradFill>
              <a:gsLst>
                <a:gs pos="0">
                  <a:srgbClr val="6AC9C4"/>
                </a:gs>
                <a:gs pos="69000">
                  <a:srgbClr val="36C8C0"/>
                </a:gs>
                <a:gs pos="100000">
                  <a:srgbClr val="30B6AE"/>
                </a:gs>
              </a:gsLst>
              <a:lin ang="5400000" scaled="0"/>
            </a:gradFill>
            <a:ln w="12700" cap="flat" cmpd="sng">
              <a:solidFill>
                <a:srgbClr val="4CC2BC"/>
              </a:solidFill>
              <a:prstDash val="solid"/>
              <a:round/>
              <a:headEnd type="none" w="sm" len="sm"/>
              <a:tailEnd type="none" w="sm" len="sm"/>
            </a:ln>
            <a:effectLst>
              <a:outerShdw blurRad="50800" dist="38100" dir="5400000" sy="96000" rotWithShape="0">
                <a:srgbClr val="000000">
                  <a:alpha val="53725"/>
                </a:srgbClr>
              </a:outerShdw>
            </a:effectLst>
          </p:spPr>
        </p:cxnSp>
        <p:sp>
          <p:nvSpPr>
            <p:cNvPr id="409" name="Google Shape;409;p61"/>
            <p:cNvSpPr/>
            <p:nvPr/>
          </p:nvSpPr>
          <p:spPr>
            <a:xfrm>
              <a:off x="0" y="1322856"/>
              <a:ext cx="5924550" cy="661145"/>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10" name="Google Shape;410;p61"/>
            <p:cNvSpPr txBox="1"/>
            <p:nvPr/>
          </p:nvSpPr>
          <p:spPr>
            <a:xfrm>
              <a:off x="0" y="1103206"/>
              <a:ext cx="5924551" cy="661145"/>
            </a:xfrm>
            <a:prstGeom prst="rect">
              <a:avLst/>
            </a:prstGeom>
            <a:noFill/>
            <a:ln>
              <a:noFill/>
            </a:ln>
          </p:spPr>
          <p:txBody>
            <a:bodyPr spcFirstLastPara="1" wrap="square" lIns="54275" tIns="54275" rIns="54275" bIns="54275" anchor="t" anchorCtr="0">
              <a:noAutofit/>
            </a:bodyPr>
            <a:lstStyle/>
            <a:p>
              <a:pPr marL="0" lvl="0" indent="0" algn="just" rtl="0">
                <a:spcBef>
                  <a:spcPts val="1400"/>
                </a:spcBef>
                <a:spcAft>
                  <a:spcPts val="1400"/>
                </a:spcAft>
                <a:buClr>
                  <a:schemeClr val="dk1"/>
                </a:buClr>
                <a:buSzPts val="1100"/>
                <a:buFont typeface="Arial"/>
                <a:buNone/>
              </a:pPr>
              <a:r>
                <a:rPr lang="en" sz="1200" b="1" dirty="0">
                  <a:solidFill>
                    <a:srgbClr val="24292E"/>
                  </a:solidFill>
                  <a:highlight>
                    <a:srgbClr val="FFFFFF"/>
                  </a:highlight>
                </a:rPr>
                <a:t>Fetching the different languages in which the tweets are made about international students.</a:t>
              </a:r>
              <a:endParaRPr sz="1100" dirty="0"/>
            </a:p>
          </p:txBody>
        </p:sp>
        <p:cxnSp>
          <p:nvCxnSpPr>
            <p:cNvPr id="411" name="Google Shape;411;p61"/>
            <p:cNvCxnSpPr/>
            <p:nvPr/>
          </p:nvCxnSpPr>
          <p:spPr>
            <a:xfrm>
              <a:off x="0" y="1984002"/>
              <a:ext cx="5924550" cy="0"/>
            </a:xfrm>
            <a:prstGeom prst="straightConnector1">
              <a:avLst/>
            </a:prstGeom>
            <a:gradFill>
              <a:gsLst>
                <a:gs pos="0">
                  <a:srgbClr val="6BC5CA"/>
                </a:gs>
                <a:gs pos="69000">
                  <a:srgbClr val="37C0C9"/>
                </a:gs>
                <a:gs pos="100000">
                  <a:srgbClr val="30AFB7"/>
                </a:gs>
              </a:gsLst>
              <a:lin ang="5400000" scaled="0"/>
            </a:gradFill>
            <a:ln w="12700" cap="flat" cmpd="sng">
              <a:solidFill>
                <a:srgbClr val="4CBDC4"/>
              </a:solidFill>
              <a:prstDash val="solid"/>
              <a:round/>
              <a:headEnd type="none" w="sm" len="sm"/>
              <a:tailEnd type="none" w="sm" len="sm"/>
            </a:ln>
            <a:effectLst>
              <a:outerShdw blurRad="50800" dist="38100" dir="5400000" sy="96000" rotWithShape="0">
                <a:srgbClr val="000000">
                  <a:alpha val="53725"/>
                </a:srgbClr>
              </a:outerShdw>
            </a:effectLst>
          </p:spPr>
        </p:cxnSp>
        <p:sp>
          <p:nvSpPr>
            <p:cNvPr id="412" name="Google Shape;412;p61"/>
            <p:cNvSpPr/>
            <p:nvPr/>
          </p:nvSpPr>
          <p:spPr>
            <a:xfrm>
              <a:off x="0" y="1984002"/>
              <a:ext cx="5924550" cy="661145"/>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13" name="Google Shape;413;p61"/>
            <p:cNvSpPr txBox="1"/>
            <p:nvPr/>
          </p:nvSpPr>
          <p:spPr>
            <a:xfrm>
              <a:off x="0" y="1755081"/>
              <a:ext cx="5924551" cy="661145"/>
            </a:xfrm>
            <a:prstGeom prst="rect">
              <a:avLst/>
            </a:prstGeom>
            <a:noFill/>
            <a:ln>
              <a:noFill/>
            </a:ln>
          </p:spPr>
          <p:txBody>
            <a:bodyPr spcFirstLastPara="1" wrap="square" lIns="54275" tIns="54275" rIns="54275" bIns="54275" anchor="t" anchorCtr="0">
              <a:noAutofit/>
            </a:bodyPr>
            <a:lstStyle/>
            <a:p>
              <a:pPr marL="0" lvl="0" indent="0" algn="just" rtl="0">
                <a:spcBef>
                  <a:spcPts val="1400"/>
                </a:spcBef>
                <a:spcAft>
                  <a:spcPts val="0"/>
                </a:spcAft>
                <a:buClr>
                  <a:schemeClr val="dk1"/>
                </a:buClr>
                <a:buSzPts val="1100"/>
                <a:buFont typeface="Arial"/>
                <a:buNone/>
              </a:pPr>
              <a:r>
                <a:rPr lang="en" sz="1200" b="1" dirty="0">
                  <a:solidFill>
                    <a:srgbClr val="24292E"/>
                  </a:solidFill>
                  <a:highlight>
                    <a:srgbClr val="FFFFFF"/>
                  </a:highlight>
                </a:rPr>
                <a:t>Fetching users with a greater number of hashtags in their tweets on student data.</a:t>
              </a:r>
              <a:endParaRPr sz="1200" b="1" dirty="0">
                <a:solidFill>
                  <a:srgbClr val="24292E"/>
                </a:solidFill>
                <a:latin typeface="Calibri"/>
                <a:ea typeface="Calibri"/>
                <a:cs typeface="Calibri"/>
                <a:sym typeface="Calibri"/>
              </a:endParaRPr>
            </a:p>
            <a:p>
              <a:pPr marL="0" marR="0" lvl="0" indent="0" algn="l" rtl="0">
                <a:lnSpc>
                  <a:spcPct val="90000"/>
                </a:lnSpc>
                <a:spcBef>
                  <a:spcPts val="1400"/>
                </a:spcBef>
                <a:spcAft>
                  <a:spcPts val="0"/>
                </a:spcAft>
                <a:buClr>
                  <a:schemeClr val="lt1"/>
                </a:buClr>
                <a:buSzPts val="1400"/>
                <a:buFont typeface="Rockwell"/>
                <a:buNone/>
              </a:pPr>
              <a:endParaRPr dirty="0">
                <a:solidFill>
                  <a:schemeClr val="lt1"/>
                </a:solidFill>
                <a:latin typeface="Rockwell"/>
                <a:ea typeface="Rockwell"/>
                <a:cs typeface="Rockwell"/>
                <a:sym typeface="Rockwell"/>
              </a:endParaRPr>
            </a:p>
          </p:txBody>
        </p:sp>
        <p:cxnSp>
          <p:nvCxnSpPr>
            <p:cNvPr id="414" name="Google Shape;414;p61"/>
            <p:cNvCxnSpPr/>
            <p:nvPr/>
          </p:nvCxnSpPr>
          <p:spPr>
            <a:xfrm>
              <a:off x="0" y="2645147"/>
              <a:ext cx="5924550" cy="0"/>
            </a:xfrm>
            <a:prstGeom prst="straightConnector1">
              <a:avLst/>
            </a:prstGeom>
            <a:gradFill>
              <a:gsLst>
                <a:gs pos="0">
                  <a:srgbClr val="6CBBCE"/>
                </a:gs>
                <a:gs pos="69000">
                  <a:srgbClr val="37B1CB"/>
                </a:gs>
                <a:gs pos="100000">
                  <a:srgbClr val="2EA2BB"/>
                </a:gs>
              </a:gsLst>
              <a:lin ang="5400000" scaled="0"/>
            </a:gradFill>
            <a:ln w="12700" cap="flat" cmpd="sng">
              <a:solidFill>
                <a:srgbClr val="4BB1C7"/>
              </a:solidFill>
              <a:prstDash val="solid"/>
              <a:round/>
              <a:headEnd type="none" w="sm" len="sm"/>
              <a:tailEnd type="none" w="sm" len="sm"/>
            </a:ln>
            <a:effectLst>
              <a:outerShdw blurRad="50800" dist="38100" dir="5400000" sy="96000" rotWithShape="0">
                <a:srgbClr val="000000">
                  <a:alpha val="53725"/>
                </a:srgbClr>
              </a:outerShdw>
            </a:effectLst>
          </p:spPr>
        </p:cxnSp>
        <p:sp>
          <p:nvSpPr>
            <p:cNvPr id="415" name="Google Shape;415;p61"/>
            <p:cNvSpPr/>
            <p:nvPr/>
          </p:nvSpPr>
          <p:spPr>
            <a:xfrm>
              <a:off x="0" y="2645147"/>
              <a:ext cx="5924550" cy="661145"/>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16" name="Google Shape;416;p61"/>
            <p:cNvSpPr txBox="1"/>
            <p:nvPr/>
          </p:nvSpPr>
          <p:spPr>
            <a:xfrm>
              <a:off x="20342" y="2442791"/>
              <a:ext cx="5924550" cy="661145"/>
            </a:xfrm>
            <a:prstGeom prst="rect">
              <a:avLst/>
            </a:prstGeom>
            <a:noFill/>
            <a:ln>
              <a:noFill/>
            </a:ln>
          </p:spPr>
          <p:txBody>
            <a:bodyPr spcFirstLastPara="1" wrap="square" lIns="54275" tIns="54275" rIns="54275" bIns="54275" anchor="t" anchorCtr="0">
              <a:noAutofit/>
            </a:bodyPr>
            <a:lstStyle/>
            <a:p>
              <a:pPr marL="0" lvl="0" indent="0" algn="just" rtl="0">
                <a:spcBef>
                  <a:spcPts val="1400"/>
                </a:spcBef>
                <a:spcAft>
                  <a:spcPts val="1400"/>
                </a:spcAft>
                <a:buClr>
                  <a:schemeClr val="dk1"/>
                </a:buClr>
                <a:buSzPts val="1100"/>
                <a:buFont typeface="Arial"/>
                <a:buNone/>
              </a:pPr>
              <a:r>
                <a:rPr lang="en" sz="1200" b="1" dirty="0">
                  <a:solidFill>
                    <a:srgbClr val="24292E"/>
                  </a:solidFill>
                  <a:highlight>
                    <a:srgbClr val="FFFFFF"/>
                  </a:highlight>
                </a:rPr>
                <a:t>Fetching users who have more followers and are tweeting based on student data.</a:t>
              </a:r>
              <a:endParaRPr sz="1100" dirty="0"/>
            </a:p>
          </p:txBody>
        </p:sp>
        <p:cxnSp>
          <p:nvCxnSpPr>
            <p:cNvPr id="417" name="Google Shape;417;p61"/>
            <p:cNvCxnSpPr/>
            <p:nvPr/>
          </p:nvCxnSpPr>
          <p:spPr>
            <a:xfrm>
              <a:off x="0" y="3306293"/>
              <a:ext cx="5924550" cy="0"/>
            </a:xfrm>
            <a:prstGeom prst="straightConnector1">
              <a:avLst/>
            </a:prstGeom>
            <a:gradFill>
              <a:gsLst>
                <a:gs pos="0">
                  <a:srgbClr val="6BB1CE"/>
                </a:gs>
                <a:gs pos="69000">
                  <a:srgbClr val="37A4CD"/>
                </a:gs>
                <a:gs pos="100000">
                  <a:srgbClr val="2D95BD"/>
                </a:gs>
              </a:gsLst>
              <a:lin ang="5400000" scaled="0"/>
            </a:gradFill>
            <a:ln w="12700" cap="flat" cmpd="sng">
              <a:solidFill>
                <a:srgbClr val="4AA6C9"/>
              </a:solidFill>
              <a:prstDash val="solid"/>
              <a:round/>
              <a:headEnd type="none" w="sm" len="sm"/>
              <a:tailEnd type="none" w="sm" len="sm"/>
            </a:ln>
            <a:effectLst>
              <a:outerShdw blurRad="50800" dist="38100" dir="5400000" sy="96000" rotWithShape="0">
                <a:srgbClr val="000000">
                  <a:alpha val="53725"/>
                </a:srgbClr>
              </a:outerShdw>
            </a:effectLst>
          </p:spPr>
        </p:cxnSp>
        <p:sp>
          <p:nvSpPr>
            <p:cNvPr id="418" name="Google Shape;418;p61"/>
            <p:cNvSpPr/>
            <p:nvPr/>
          </p:nvSpPr>
          <p:spPr>
            <a:xfrm>
              <a:off x="0" y="3306293"/>
              <a:ext cx="5924550" cy="661145"/>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19" name="Google Shape;419;p61"/>
            <p:cNvSpPr txBox="1"/>
            <p:nvPr/>
          </p:nvSpPr>
          <p:spPr>
            <a:xfrm>
              <a:off x="-149" y="3068561"/>
              <a:ext cx="5924550" cy="661145"/>
            </a:xfrm>
            <a:prstGeom prst="rect">
              <a:avLst/>
            </a:prstGeom>
            <a:noFill/>
            <a:ln>
              <a:noFill/>
            </a:ln>
          </p:spPr>
          <p:txBody>
            <a:bodyPr spcFirstLastPara="1" wrap="square" lIns="54275" tIns="54275" rIns="54275" bIns="54275" anchor="t" anchorCtr="0">
              <a:noAutofit/>
            </a:bodyPr>
            <a:lstStyle/>
            <a:p>
              <a:pPr marL="0" lvl="0" indent="0" algn="just" rtl="0">
                <a:spcBef>
                  <a:spcPts val="1400"/>
                </a:spcBef>
                <a:spcAft>
                  <a:spcPts val="0"/>
                </a:spcAft>
                <a:buClr>
                  <a:schemeClr val="dk1"/>
                </a:buClr>
                <a:buSzPts val="1100"/>
                <a:buFont typeface="Arial"/>
                <a:buNone/>
              </a:pPr>
              <a:r>
                <a:rPr lang="en" sz="1200" b="1" dirty="0">
                  <a:solidFill>
                    <a:srgbClr val="24292E"/>
                  </a:solidFill>
                  <a:highlight>
                    <a:srgbClr val="FFFFFF"/>
                  </a:highlight>
                </a:rPr>
                <a:t>Fetching users with a greater number of mentions in their tweets on student data.</a:t>
              </a:r>
              <a:endParaRPr sz="1200" b="1" dirty="0">
                <a:solidFill>
                  <a:srgbClr val="24292E"/>
                </a:solidFill>
                <a:latin typeface="Calibri"/>
                <a:ea typeface="Calibri"/>
                <a:cs typeface="Calibri"/>
                <a:sym typeface="Calibri"/>
              </a:endParaRPr>
            </a:p>
            <a:p>
              <a:pPr marL="0" lvl="0" indent="0" algn="just" rtl="0">
                <a:spcBef>
                  <a:spcPts val="1400"/>
                </a:spcBef>
                <a:spcAft>
                  <a:spcPts val="0"/>
                </a:spcAft>
                <a:buClr>
                  <a:schemeClr val="dk1"/>
                </a:buClr>
                <a:buSzPts val="1100"/>
                <a:buFont typeface="Arial"/>
                <a:buNone/>
              </a:pPr>
              <a:endParaRPr sz="1200" b="1" dirty="0">
                <a:solidFill>
                  <a:srgbClr val="24292E"/>
                </a:solidFill>
                <a:latin typeface="Calibri"/>
                <a:ea typeface="Calibri"/>
                <a:cs typeface="Calibri"/>
                <a:sym typeface="Calibri"/>
              </a:endParaRPr>
            </a:p>
            <a:p>
              <a:pPr marL="0" lvl="0" indent="0" algn="just" rtl="0">
                <a:spcBef>
                  <a:spcPts val="1400"/>
                </a:spcBef>
                <a:spcAft>
                  <a:spcPts val="1400"/>
                </a:spcAft>
                <a:buClr>
                  <a:schemeClr val="dk1"/>
                </a:buClr>
                <a:buSzPts val="1100"/>
                <a:buFont typeface="Arial"/>
                <a:buNone/>
              </a:pPr>
              <a:endParaRPr sz="1200" b="1" dirty="0">
                <a:solidFill>
                  <a:srgbClr val="24292E"/>
                </a:solidFill>
                <a:latin typeface="Calibri"/>
                <a:ea typeface="Calibri"/>
                <a:cs typeface="Calibri"/>
                <a:sym typeface="Calibri"/>
              </a:endParaRPr>
            </a:p>
          </p:txBody>
        </p:sp>
        <p:cxnSp>
          <p:nvCxnSpPr>
            <p:cNvPr id="420" name="Google Shape;420;p61"/>
            <p:cNvCxnSpPr/>
            <p:nvPr/>
          </p:nvCxnSpPr>
          <p:spPr>
            <a:xfrm>
              <a:off x="0" y="3967439"/>
              <a:ext cx="5924550" cy="0"/>
            </a:xfrm>
            <a:prstGeom prst="straightConnector1">
              <a:avLst/>
            </a:prstGeom>
            <a:gradFill>
              <a:gsLst>
                <a:gs pos="0">
                  <a:srgbClr val="6AA8D0"/>
                </a:gs>
                <a:gs pos="69000">
                  <a:srgbClr val="3596CF"/>
                </a:gs>
                <a:gs pos="100000">
                  <a:srgbClr val="2C89BE"/>
                </a:gs>
              </a:gsLst>
              <a:lin ang="5400000" scaled="0"/>
            </a:gradFill>
            <a:ln w="12700" cap="flat" cmpd="sng">
              <a:solidFill>
                <a:srgbClr val="499BCB"/>
              </a:solidFill>
              <a:prstDash val="solid"/>
              <a:round/>
              <a:headEnd type="none" w="sm" len="sm"/>
              <a:tailEnd type="none" w="sm" len="sm"/>
            </a:ln>
            <a:effectLst>
              <a:outerShdw blurRad="50800" dist="38100" dir="5400000" sy="96000" rotWithShape="0">
                <a:srgbClr val="000000">
                  <a:alpha val="53725"/>
                </a:srgbClr>
              </a:outerShdw>
            </a:effectLst>
          </p:spPr>
        </p:cxnSp>
        <p:sp>
          <p:nvSpPr>
            <p:cNvPr id="421" name="Google Shape;421;p61"/>
            <p:cNvSpPr/>
            <p:nvPr/>
          </p:nvSpPr>
          <p:spPr>
            <a:xfrm>
              <a:off x="0" y="3967439"/>
              <a:ext cx="5924550" cy="661145"/>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22" name="Google Shape;422;p61"/>
            <p:cNvSpPr txBox="1"/>
            <p:nvPr/>
          </p:nvSpPr>
          <p:spPr>
            <a:xfrm>
              <a:off x="-149" y="3754349"/>
              <a:ext cx="5924550" cy="661145"/>
            </a:xfrm>
            <a:prstGeom prst="rect">
              <a:avLst/>
            </a:prstGeom>
            <a:noFill/>
            <a:ln>
              <a:noFill/>
            </a:ln>
          </p:spPr>
          <p:txBody>
            <a:bodyPr spcFirstLastPara="1" wrap="square" lIns="54275" tIns="54275" rIns="54275" bIns="54275" anchor="t" anchorCtr="0">
              <a:noAutofit/>
            </a:bodyPr>
            <a:lstStyle/>
            <a:p>
              <a:pPr marL="0" lvl="0" indent="0" algn="just" rtl="0">
                <a:spcBef>
                  <a:spcPts val="1400"/>
                </a:spcBef>
                <a:spcAft>
                  <a:spcPts val="0"/>
                </a:spcAft>
                <a:buClr>
                  <a:schemeClr val="dk1"/>
                </a:buClr>
                <a:buSzPts val="1100"/>
                <a:buFont typeface="Arial"/>
                <a:buNone/>
              </a:pPr>
              <a:r>
                <a:rPr lang="en" sz="1200" b="1" dirty="0">
                  <a:solidFill>
                    <a:srgbClr val="24292E"/>
                  </a:solidFill>
                  <a:highlight>
                    <a:srgbClr val="FFFFFF"/>
                  </a:highlight>
                </a:rPr>
                <a:t>Fetching users having account names with a greater number of tweets on student data.</a:t>
              </a:r>
              <a:endParaRPr sz="1200" b="1" dirty="0">
                <a:solidFill>
                  <a:srgbClr val="24292E"/>
                </a:solidFill>
                <a:highlight>
                  <a:srgbClr val="FFFFFF"/>
                </a:highlight>
              </a:endParaRPr>
            </a:p>
            <a:p>
              <a:pPr marL="0" lvl="0" indent="0" algn="just" rtl="0">
                <a:spcBef>
                  <a:spcPts val="1400"/>
                </a:spcBef>
                <a:spcAft>
                  <a:spcPts val="1400"/>
                </a:spcAft>
                <a:buClr>
                  <a:schemeClr val="dk1"/>
                </a:buClr>
                <a:buSzPts val="1100"/>
                <a:buFont typeface="Arial"/>
                <a:buNone/>
              </a:pPr>
              <a:endParaRPr sz="1200" b="1" dirty="0">
                <a:solidFill>
                  <a:srgbClr val="24292E"/>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9"/>
        <p:cNvGrpSpPr/>
        <p:nvPr/>
      </p:nvGrpSpPr>
      <p:grpSpPr>
        <a:xfrm>
          <a:off x="0" y="0"/>
          <a:ext cx="0" cy="0"/>
          <a:chOff x="0" y="0"/>
          <a:chExt cx="0" cy="0"/>
        </a:xfrm>
      </p:grpSpPr>
      <p:sp>
        <p:nvSpPr>
          <p:cNvPr id="210" name="Google Shape;210;p35"/>
          <p:cNvSpPr/>
          <p:nvPr/>
        </p:nvSpPr>
        <p:spPr>
          <a:xfrm>
            <a:off x="0" y="0"/>
            <a:ext cx="9144000" cy="5143500"/>
          </a:xfrm>
          <a:prstGeom prst="rect">
            <a:avLst/>
          </a:prstGeom>
          <a:blipFill rotWithShape="1">
            <a:blip r:embed="rId3">
              <a:alphaModFix/>
            </a:blip>
            <a:stretch>
              <a:fillRect/>
            </a:stretch>
          </a:bli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Rockwell"/>
              <a:ea typeface="Rockwell"/>
              <a:cs typeface="Rockwell"/>
              <a:sym typeface="Rockwell"/>
            </a:endParaRPr>
          </a:p>
        </p:txBody>
      </p:sp>
      <p:sp>
        <p:nvSpPr>
          <p:cNvPr id="211" name="Google Shape;211;p35"/>
          <p:cNvSpPr/>
          <p:nvPr/>
        </p:nvSpPr>
        <p:spPr>
          <a:xfrm>
            <a:off x="0" y="0"/>
            <a:ext cx="9144000" cy="3413276"/>
          </a:xfrm>
          <a:prstGeom prst="rect">
            <a:avLst/>
          </a:prstGeom>
          <a:solidFill>
            <a:schemeClr val="dk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Rockwell"/>
              <a:ea typeface="Rockwell"/>
              <a:cs typeface="Rockwell"/>
              <a:sym typeface="Rockwell"/>
            </a:endParaRPr>
          </a:p>
        </p:txBody>
      </p:sp>
      <p:sp>
        <p:nvSpPr>
          <p:cNvPr id="212" name="Google Shape;212;p35"/>
          <p:cNvSpPr txBox="1">
            <a:spLocks noGrp="1"/>
          </p:cNvSpPr>
          <p:nvPr>
            <p:ph type="ctrTitle"/>
          </p:nvPr>
        </p:nvSpPr>
        <p:spPr>
          <a:xfrm>
            <a:off x="685346" y="482600"/>
            <a:ext cx="7200163" cy="2689376"/>
          </a:xfrm>
          <a:prstGeom prst="rect">
            <a:avLst/>
          </a:prstGeom>
          <a:noFill/>
          <a:ln>
            <a:noFill/>
          </a:ln>
        </p:spPr>
        <p:txBody>
          <a:bodyPr spcFirstLastPara="1" wrap="square" lIns="68575" tIns="34275" rIns="68575" bIns="34275" anchor="b" anchorCtr="0">
            <a:normAutofit/>
          </a:bodyPr>
          <a:lstStyle/>
          <a:p>
            <a:pPr marL="0" lvl="0" indent="0" algn="l" rtl="0">
              <a:lnSpc>
                <a:spcPct val="90000"/>
              </a:lnSpc>
              <a:spcBef>
                <a:spcPts val="0"/>
              </a:spcBef>
              <a:spcAft>
                <a:spcPts val="0"/>
              </a:spcAft>
              <a:buClr>
                <a:schemeClr val="lt1"/>
              </a:buClr>
              <a:buSzPts val="1400"/>
              <a:buFont typeface="Calibri"/>
              <a:buNone/>
            </a:pPr>
            <a:r>
              <a:rPr lang="en" sz="1400">
                <a:latin typeface="Calibri"/>
                <a:ea typeface="Calibri"/>
                <a:cs typeface="Calibri"/>
                <a:sym typeface="Calibri"/>
              </a:rPr>
              <a:t>STUDYING ABROAD IS A JOURNEY OF EDUCATION AND DISCOVERY. THERE ARE CURRENTLY OVER 1 MILLION INTERNATIONAL STUDENTS FROM MORE THAN 220 COUNTRIES, COMING TO THE UNITED STATES ANNUALLY. THERE ARE NUMEROUS SITUATIONS WHERE WE ARE RELIED UPON TO FOLLOW THOSE STANDARDS WHICH THE OVERALL US CITIZENS ARE NOT EXPECTED TO FOLLOW IN THE LONG RUN SINCE, WE HAVE A PLACE WITH THE FOREIGNER GATHERING. SO, THIS GAVE US THE ESTABLISHMENT FOR THIS TASK, AND WE CHOSE TO FEATURE THE FUNDAMENTAL INFORMATION LIKE PERCENTAGE OF STUDENTS GOING TO THE UNITED STATES FOR EDUCATION, THE PROBABILITY OF GETTING A WORK VISA, IMMIGRATION RULES CHANGE FOR F-1 VISA DURING COVID, JOBS FOR INTERNATIONAL STUDENTS DURING COVID (H1B SPONSORSHIP).</a:t>
            </a:r>
            <a:br>
              <a:rPr lang="en" sz="1400" cap="none"/>
            </a:br>
            <a:endParaRPr sz="1400"/>
          </a:p>
        </p:txBody>
      </p:sp>
      <p:sp>
        <p:nvSpPr>
          <p:cNvPr id="213" name="Google Shape;213;p35"/>
          <p:cNvSpPr txBox="1">
            <a:spLocks noGrp="1"/>
          </p:cNvSpPr>
          <p:nvPr>
            <p:ph type="subTitle" idx="1"/>
          </p:nvPr>
        </p:nvSpPr>
        <p:spPr>
          <a:xfrm>
            <a:off x="685346" y="3654575"/>
            <a:ext cx="7200163" cy="1068124"/>
          </a:xfrm>
          <a:prstGeom prst="rect">
            <a:avLst/>
          </a:prstGeom>
          <a:noFill/>
          <a:ln>
            <a:noFill/>
          </a:ln>
        </p:spPr>
        <p:txBody>
          <a:bodyPr spcFirstLastPara="1" wrap="square" lIns="68575" tIns="34275" rIns="68575" bIns="34275" anchor="t" anchorCtr="0">
            <a:normAutofit/>
          </a:bodyPr>
          <a:lstStyle/>
          <a:p>
            <a:pPr marL="0" lvl="0" indent="0" algn="l" rtl="0">
              <a:lnSpc>
                <a:spcPct val="120000"/>
              </a:lnSpc>
              <a:spcBef>
                <a:spcPts val="0"/>
              </a:spcBef>
              <a:spcAft>
                <a:spcPts val="0"/>
              </a:spcAft>
              <a:buClr>
                <a:schemeClr val="lt1"/>
              </a:buClr>
              <a:buSzPts val="2400"/>
              <a:buNone/>
            </a:pPr>
            <a:r>
              <a:rPr lang="en" sz="2400"/>
              <a:t>MOTIVATION</a:t>
            </a:r>
            <a:endParaRPr sz="2400" cap="non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0"/>
                                  </p:stCondLst>
                                  <p:childTnLst>
                                    <p:set>
                                      <p:cBhvr>
                                        <p:cTn id="6" dur="1" fill="hold">
                                          <p:stCondLst>
                                            <p:cond delay="0"/>
                                          </p:stCondLst>
                                        </p:cTn>
                                        <p:tgtEl>
                                          <p:spTgt spid="213">
                                            <p:txEl>
                                              <p:pRg st="0" end="0"/>
                                            </p:txEl>
                                          </p:spTgt>
                                        </p:tgtEl>
                                        <p:attrNameLst>
                                          <p:attrName>style.visibility</p:attrName>
                                        </p:attrNameLst>
                                      </p:cBhvr>
                                      <p:to>
                                        <p:strVal val="visible"/>
                                      </p:to>
                                    </p:set>
                                    <p:animEffect transition="in" filter="fade">
                                      <p:cBhvr>
                                        <p:cTn id="7" dur="700"/>
                                        <p:tgtEl>
                                          <p:spTgt spid="213">
                                            <p:txEl>
                                              <p:pRg st="0" end="0"/>
                                            </p:txEl>
                                          </p:spTgt>
                                        </p:tgtEl>
                                      </p:cBhvr>
                                    </p:animEffect>
                                  </p:childTnLst>
                                </p:cTn>
                              </p:par>
                              <p:par>
                                <p:cTn id="8" presetID="10" presetClass="entr" presetSubtype="0" fill="hold" nodeType="withEffect">
                                  <p:stCondLst>
                                    <p:cond delay="1000"/>
                                  </p:stCondLst>
                                  <p:childTnLst>
                                    <p:set>
                                      <p:cBhvr>
                                        <p:cTn id="9" dur="1" fill="hold">
                                          <p:stCondLst>
                                            <p:cond delay="0"/>
                                          </p:stCondLst>
                                        </p:cTn>
                                        <p:tgtEl>
                                          <p:spTgt spid="212"/>
                                        </p:tgtEl>
                                        <p:attrNameLst>
                                          <p:attrName>style.visibility</p:attrName>
                                        </p:attrNameLst>
                                      </p:cBhvr>
                                      <p:to>
                                        <p:strVal val="visible"/>
                                      </p:to>
                                    </p:set>
                                    <p:animEffect transition="in" filter="fade">
                                      <p:cBhvr>
                                        <p:cTn id="10" dur="700"/>
                                        <p:tgtEl>
                                          <p:spTgt spid="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62"/>
          <p:cNvSpPr txBox="1">
            <a:spLocks noGrp="1"/>
          </p:cNvSpPr>
          <p:nvPr>
            <p:ph type="title"/>
          </p:nvPr>
        </p:nvSpPr>
        <p:spPr>
          <a:xfrm>
            <a:off x="685350" y="434148"/>
            <a:ext cx="7765200" cy="5352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US"/>
              <a:t>Start the Spark-shell</a:t>
            </a:r>
            <a:endParaRPr lang="en-US" dirty="0"/>
          </a:p>
        </p:txBody>
      </p:sp>
      <p:pic>
        <p:nvPicPr>
          <p:cNvPr id="1026" name="Picture 2">
            <a:extLst>
              <a:ext uri="{FF2B5EF4-FFF2-40B4-BE49-F238E27FC236}">
                <a16:creationId xmlns:a16="http://schemas.microsoft.com/office/drawing/2014/main" id="{30FCA9FA-A045-41AA-9587-D8D00E163D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443" y="1215926"/>
            <a:ext cx="7869666" cy="34934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pic>
        <p:nvPicPr>
          <p:cNvPr id="2050" name="Picture 2">
            <a:extLst>
              <a:ext uri="{FF2B5EF4-FFF2-40B4-BE49-F238E27FC236}">
                <a16:creationId xmlns:a16="http://schemas.microsoft.com/office/drawing/2014/main" id="{C1FC0FAD-7041-444E-92A3-8D8F7ACA30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203" y="1111224"/>
            <a:ext cx="5943600" cy="39814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ADCF5B8-0B99-49EB-89C4-2D9BBE543C34}"/>
              </a:ext>
            </a:extLst>
          </p:cNvPr>
          <p:cNvSpPr txBox="1"/>
          <p:nvPr/>
        </p:nvSpPr>
        <p:spPr>
          <a:xfrm>
            <a:off x="1598279" y="315045"/>
            <a:ext cx="5447980" cy="307777"/>
          </a:xfrm>
          <a:prstGeom prst="rect">
            <a:avLst/>
          </a:prstGeom>
          <a:noFill/>
        </p:spPr>
        <p:txBody>
          <a:bodyPr wrap="square" rtlCol="0">
            <a:spAutoFit/>
          </a:bodyPr>
          <a:lstStyle/>
          <a:p>
            <a:r>
              <a:rPr lang="en-US" dirty="0">
                <a:solidFill>
                  <a:schemeClr val="bg1"/>
                </a:solidFill>
              </a:rPr>
              <a:t>Here the data looks like: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64"/>
          <p:cNvSpPr txBox="1">
            <a:spLocks noGrp="1"/>
          </p:cNvSpPr>
          <p:nvPr>
            <p:ph type="title"/>
          </p:nvPr>
        </p:nvSpPr>
        <p:spPr>
          <a:xfrm>
            <a:off x="685346" y="457200"/>
            <a:ext cx="7765200" cy="9948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endParaRPr/>
          </a:p>
        </p:txBody>
      </p:sp>
      <p:sp>
        <p:nvSpPr>
          <p:cNvPr id="442" name="Google Shape;442;p64"/>
          <p:cNvSpPr txBox="1">
            <a:spLocks noGrp="1"/>
          </p:cNvSpPr>
          <p:nvPr>
            <p:ph type="body" idx="1"/>
          </p:nvPr>
        </p:nvSpPr>
        <p:spPr>
          <a:xfrm>
            <a:off x="685346" y="1572048"/>
            <a:ext cx="7765200" cy="27714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p:txBody>
      </p:sp>
      <p:pic>
        <p:nvPicPr>
          <p:cNvPr id="443" name="Google Shape;443;p64"/>
          <p:cNvPicPr preferRelativeResize="0"/>
          <p:nvPr/>
        </p:nvPicPr>
        <p:blipFill>
          <a:blip r:embed="rId3">
            <a:alphaModFix/>
          </a:blip>
          <a:stretch>
            <a:fillRect/>
          </a:stretch>
        </p:blipFill>
        <p:spPr>
          <a:xfrm>
            <a:off x="144150" y="457200"/>
            <a:ext cx="3392000" cy="4364825"/>
          </a:xfrm>
          <a:prstGeom prst="rect">
            <a:avLst/>
          </a:prstGeom>
          <a:noFill/>
          <a:ln>
            <a:noFill/>
          </a:ln>
        </p:spPr>
      </p:pic>
      <p:pic>
        <p:nvPicPr>
          <p:cNvPr id="444" name="Google Shape;444;p64"/>
          <p:cNvPicPr preferRelativeResize="0"/>
          <p:nvPr/>
        </p:nvPicPr>
        <p:blipFill>
          <a:blip r:embed="rId4">
            <a:alphaModFix/>
          </a:blip>
          <a:stretch>
            <a:fillRect/>
          </a:stretch>
        </p:blipFill>
        <p:spPr>
          <a:xfrm>
            <a:off x="3689900" y="501450"/>
            <a:ext cx="4863950" cy="42763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65"/>
          <p:cNvSpPr txBox="1">
            <a:spLocks noGrp="1"/>
          </p:cNvSpPr>
          <p:nvPr>
            <p:ph type="title"/>
          </p:nvPr>
        </p:nvSpPr>
        <p:spPr>
          <a:xfrm>
            <a:off x="685346" y="457200"/>
            <a:ext cx="7765200" cy="9948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endParaRPr/>
          </a:p>
        </p:txBody>
      </p:sp>
      <p:sp>
        <p:nvSpPr>
          <p:cNvPr id="450" name="Google Shape;450;p65"/>
          <p:cNvSpPr txBox="1">
            <a:spLocks noGrp="1"/>
          </p:cNvSpPr>
          <p:nvPr>
            <p:ph type="body" idx="1"/>
          </p:nvPr>
        </p:nvSpPr>
        <p:spPr>
          <a:xfrm>
            <a:off x="685346" y="1572048"/>
            <a:ext cx="7765200" cy="27714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p:txBody>
      </p:sp>
      <p:pic>
        <p:nvPicPr>
          <p:cNvPr id="451" name="Google Shape;451;p65"/>
          <p:cNvPicPr preferRelativeResize="0"/>
          <p:nvPr/>
        </p:nvPicPr>
        <p:blipFill>
          <a:blip r:embed="rId3">
            <a:alphaModFix/>
          </a:blip>
          <a:stretch>
            <a:fillRect/>
          </a:stretch>
        </p:blipFill>
        <p:spPr>
          <a:xfrm>
            <a:off x="0" y="140200"/>
            <a:ext cx="3508200" cy="1551000"/>
          </a:xfrm>
          <a:prstGeom prst="rect">
            <a:avLst/>
          </a:prstGeom>
          <a:noFill/>
          <a:ln>
            <a:noFill/>
          </a:ln>
        </p:spPr>
      </p:pic>
      <p:pic>
        <p:nvPicPr>
          <p:cNvPr id="452" name="Google Shape;452;p65"/>
          <p:cNvPicPr preferRelativeResize="0"/>
          <p:nvPr/>
        </p:nvPicPr>
        <p:blipFill>
          <a:blip r:embed="rId4">
            <a:alphaModFix/>
          </a:blip>
          <a:stretch>
            <a:fillRect/>
          </a:stretch>
        </p:blipFill>
        <p:spPr>
          <a:xfrm>
            <a:off x="3578075" y="209650"/>
            <a:ext cx="5565925" cy="4933850"/>
          </a:xfrm>
          <a:prstGeom prst="rect">
            <a:avLst/>
          </a:prstGeom>
          <a:noFill/>
          <a:ln>
            <a:noFill/>
          </a:ln>
        </p:spPr>
      </p:pic>
      <p:pic>
        <p:nvPicPr>
          <p:cNvPr id="453" name="Google Shape;453;p65"/>
          <p:cNvPicPr preferRelativeResize="0"/>
          <p:nvPr/>
        </p:nvPicPr>
        <p:blipFill>
          <a:blip r:embed="rId5">
            <a:alphaModFix/>
          </a:blip>
          <a:stretch>
            <a:fillRect/>
          </a:stretch>
        </p:blipFill>
        <p:spPr>
          <a:xfrm>
            <a:off x="69875" y="1691200"/>
            <a:ext cx="3438325" cy="33046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7"/>
        <p:cNvGrpSpPr/>
        <p:nvPr/>
      </p:nvGrpSpPr>
      <p:grpSpPr>
        <a:xfrm>
          <a:off x="0" y="0"/>
          <a:ext cx="0" cy="0"/>
          <a:chOff x="0" y="0"/>
          <a:chExt cx="0" cy="0"/>
        </a:xfrm>
      </p:grpSpPr>
      <p:sp>
        <p:nvSpPr>
          <p:cNvPr id="458" name="Google Shape;458;p66"/>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Rockwell"/>
              <a:ea typeface="Rockwell"/>
              <a:cs typeface="Rockwell"/>
              <a:sym typeface="Rockwell"/>
            </a:endParaRPr>
          </a:p>
        </p:txBody>
      </p:sp>
      <p:sp>
        <p:nvSpPr>
          <p:cNvPr id="459" name="Google Shape;459;p66"/>
          <p:cNvSpPr txBox="1">
            <a:spLocks noGrp="1"/>
          </p:cNvSpPr>
          <p:nvPr>
            <p:ph type="title"/>
          </p:nvPr>
        </p:nvSpPr>
        <p:spPr>
          <a:xfrm>
            <a:off x="685347" y="791935"/>
            <a:ext cx="2561789" cy="3559629"/>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Clr>
                <a:schemeClr val="dk2"/>
              </a:buClr>
              <a:buSzPts val="2100"/>
              <a:buFont typeface="Bookman Old Style"/>
              <a:buNone/>
            </a:pPr>
            <a:r>
              <a:rPr lang="en" sz="2100">
                <a:solidFill>
                  <a:schemeClr val="dk2"/>
                </a:solidFill>
              </a:rPr>
              <a:t>SPARK – PYTHON ANALYSIS</a:t>
            </a:r>
            <a:endParaRPr sz="1100"/>
          </a:p>
        </p:txBody>
      </p:sp>
      <p:cxnSp>
        <p:nvCxnSpPr>
          <p:cNvPr id="460" name="Google Shape;460;p66"/>
          <p:cNvCxnSpPr/>
          <p:nvPr/>
        </p:nvCxnSpPr>
        <p:spPr>
          <a:xfrm>
            <a:off x="3488436" y="1559378"/>
            <a:ext cx="0" cy="2024744"/>
          </a:xfrm>
          <a:prstGeom prst="straightConnector1">
            <a:avLst/>
          </a:prstGeom>
          <a:noFill/>
          <a:ln w="12700" cap="flat" cmpd="sng">
            <a:solidFill>
              <a:schemeClr val="dk1"/>
            </a:solidFill>
            <a:prstDash val="solid"/>
            <a:round/>
            <a:headEnd type="none" w="sm" len="sm"/>
            <a:tailEnd type="none" w="sm" len="sm"/>
          </a:ln>
        </p:spPr>
      </p:cxnSp>
      <p:sp>
        <p:nvSpPr>
          <p:cNvPr id="461" name="Google Shape;461;p66"/>
          <p:cNvSpPr txBox="1">
            <a:spLocks noGrp="1"/>
          </p:cNvSpPr>
          <p:nvPr>
            <p:ph type="body" idx="1"/>
          </p:nvPr>
        </p:nvSpPr>
        <p:spPr>
          <a:xfrm>
            <a:off x="3729736" y="1087960"/>
            <a:ext cx="4720800" cy="3559500"/>
          </a:xfrm>
          <a:prstGeom prst="rect">
            <a:avLst/>
          </a:prstGeom>
          <a:noFill/>
          <a:ln>
            <a:noFill/>
          </a:ln>
        </p:spPr>
        <p:txBody>
          <a:bodyPr spcFirstLastPara="1" wrap="square" lIns="68575" tIns="34275" rIns="68575" bIns="34275" anchor="ctr" anchorCtr="0">
            <a:noAutofit/>
          </a:bodyPr>
          <a:lstStyle/>
          <a:p>
            <a:pPr marL="177800" lvl="0" indent="-172720" algn="just" rtl="0">
              <a:lnSpc>
                <a:spcPct val="80000"/>
              </a:lnSpc>
              <a:spcBef>
                <a:spcPts val="1400"/>
              </a:spcBef>
              <a:spcAft>
                <a:spcPts val="0"/>
              </a:spcAft>
              <a:buClr>
                <a:srgbClr val="262626"/>
              </a:buClr>
              <a:buSzPts val="1320"/>
              <a:buChar char="•"/>
            </a:pPr>
            <a:r>
              <a:rPr lang="en" sz="1320" b="1">
                <a:solidFill>
                  <a:srgbClr val="24292E"/>
                </a:solidFill>
                <a:latin typeface="Calibri"/>
                <a:ea typeface="Calibri"/>
                <a:cs typeface="Calibri"/>
                <a:sym typeface="Calibri"/>
              </a:rPr>
              <a:t>Display first 100 rows order by the Date tweeted.</a:t>
            </a:r>
            <a:endParaRPr sz="1235"/>
          </a:p>
          <a:p>
            <a:pPr marL="177800" lvl="0" indent="-172720" algn="just" rtl="0">
              <a:lnSpc>
                <a:spcPct val="80000"/>
              </a:lnSpc>
              <a:spcBef>
                <a:spcPts val="1400"/>
              </a:spcBef>
              <a:spcAft>
                <a:spcPts val="0"/>
              </a:spcAft>
              <a:buClr>
                <a:srgbClr val="262626"/>
              </a:buClr>
              <a:buSzPts val="1320"/>
              <a:buChar char="•"/>
            </a:pPr>
            <a:r>
              <a:rPr lang="en" sz="1320" b="1">
                <a:solidFill>
                  <a:srgbClr val="24292E"/>
                </a:solidFill>
                <a:latin typeface="Calibri"/>
                <a:ea typeface="Calibri"/>
                <a:cs typeface="Calibri"/>
                <a:sym typeface="Calibri"/>
              </a:rPr>
              <a:t>Using the Union operation, count the number of tweets depending on the data sources.</a:t>
            </a:r>
            <a:endParaRPr sz="1235"/>
          </a:p>
          <a:p>
            <a:pPr marL="177800" lvl="0" indent="-172720" algn="just" rtl="0">
              <a:lnSpc>
                <a:spcPct val="80000"/>
              </a:lnSpc>
              <a:spcBef>
                <a:spcPts val="1400"/>
              </a:spcBef>
              <a:spcAft>
                <a:spcPts val="0"/>
              </a:spcAft>
              <a:buClr>
                <a:srgbClr val="262626"/>
              </a:buClr>
              <a:buSzPts val="1320"/>
              <a:buChar char="•"/>
            </a:pPr>
            <a:r>
              <a:rPr lang="en" sz="1320" b="1">
                <a:latin typeface="Calibri"/>
                <a:ea typeface="Calibri"/>
                <a:cs typeface="Calibri"/>
                <a:sym typeface="Calibri"/>
              </a:rPr>
              <a:t>C</a:t>
            </a:r>
            <a:r>
              <a:rPr lang="en" sz="1320" b="1">
                <a:solidFill>
                  <a:srgbClr val="24292E"/>
                </a:solidFill>
                <a:latin typeface="Calibri"/>
                <a:ea typeface="Calibri"/>
                <a:cs typeface="Calibri"/>
                <a:sym typeface="Calibri"/>
              </a:rPr>
              <a:t>ount the tweets by grouping them into languages and sorting them in descending order, starting with the top five.</a:t>
            </a:r>
            <a:endParaRPr sz="1235"/>
          </a:p>
          <a:p>
            <a:pPr marL="177800" lvl="0" indent="-172720" algn="just" rtl="0">
              <a:lnSpc>
                <a:spcPct val="80000"/>
              </a:lnSpc>
              <a:spcBef>
                <a:spcPts val="1400"/>
              </a:spcBef>
              <a:spcAft>
                <a:spcPts val="0"/>
              </a:spcAft>
              <a:buClr>
                <a:srgbClr val="262626"/>
              </a:buClr>
              <a:buSzPts val="1320"/>
              <a:buChar char="•"/>
            </a:pPr>
            <a:r>
              <a:rPr lang="en" sz="1320" b="1">
                <a:solidFill>
                  <a:srgbClr val="24292E"/>
                </a:solidFill>
                <a:latin typeface="Calibri"/>
                <a:ea typeface="Calibri"/>
                <a:cs typeface="Calibri"/>
                <a:sym typeface="Calibri"/>
              </a:rPr>
              <a:t> Pull the top 10 users based on favorites count by dropping the duplicates</a:t>
            </a:r>
            <a:endParaRPr sz="1320">
              <a:solidFill>
                <a:srgbClr val="262626"/>
              </a:solidFill>
            </a:endParaRPr>
          </a:p>
          <a:p>
            <a:pPr marL="177800" lvl="0" indent="-172720" algn="just" rtl="0">
              <a:lnSpc>
                <a:spcPct val="80000"/>
              </a:lnSpc>
              <a:spcBef>
                <a:spcPts val="1400"/>
              </a:spcBef>
              <a:spcAft>
                <a:spcPts val="0"/>
              </a:spcAft>
              <a:buClr>
                <a:srgbClr val="262626"/>
              </a:buClr>
              <a:buSzPts val="1320"/>
              <a:buChar char="•"/>
            </a:pPr>
            <a:r>
              <a:rPr lang="en" sz="1320" b="1">
                <a:solidFill>
                  <a:srgbClr val="24292E"/>
                </a:solidFill>
                <a:latin typeface="Calibri"/>
                <a:ea typeface="Calibri"/>
                <a:cs typeface="Calibri"/>
                <a:sym typeface="Calibri"/>
              </a:rPr>
              <a:t>Pull the count of tweets based on the desired topics from the Text attribute.</a:t>
            </a:r>
            <a:endParaRPr sz="1320" b="1">
              <a:solidFill>
                <a:srgbClr val="24292E"/>
              </a:solidFill>
              <a:latin typeface="Calibri"/>
              <a:ea typeface="Calibri"/>
              <a:cs typeface="Calibri"/>
              <a:sym typeface="Calibri"/>
            </a:endParaRPr>
          </a:p>
          <a:p>
            <a:pPr marL="177800" lvl="0" indent="-172720" algn="just" rtl="0">
              <a:lnSpc>
                <a:spcPct val="87916"/>
              </a:lnSpc>
              <a:spcBef>
                <a:spcPts val="1400"/>
              </a:spcBef>
              <a:spcAft>
                <a:spcPts val="0"/>
              </a:spcAft>
              <a:buClr>
                <a:srgbClr val="262626"/>
              </a:buClr>
              <a:buSzPts val="1320"/>
              <a:buChar char="•"/>
            </a:pPr>
            <a:r>
              <a:rPr lang="en" sz="1320" b="1">
                <a:solidFill>
                  <a:srgbClr val="24292E"/>
                </a:solidFill>
                <a:latin typeface="Calibri"/>
                <a:ea typeface="Calibri"/>
                <a:cs typeface="Calibri"/>
                <a:sym typeface="Calibri"/>
              </a:rPr>
              <a:t>Display the screen names of tweets that are mostly retweeted.</a:t>
            </a:r>
            <a:endParaRPr sz="1320" b="1">
              <a:latin typeface="Calibri"/>
              <a:ea typeface="Calibri"/>
              <a:cs typeface="Calibri"/>
              <a:sym typeface="Calibri"/>
            </a:endParaRPr>
          </a:p>
          <a:p>
            <a:pPr marL="177800" lvl="0" indent="-172720" algn="just" rtl="0">
              <a:lnSpc>
                <a:spcPct val="80000"/>
              </a:lnSpc>
              <a:spcBef>
                <a:spcPts val="1400"/>
              </a:spcBef>
              <a:spcAft>
                <a:spcPts val="0"/>
              </a:spcAft>
              <a:buClr>
                <a:srgbClr val="262626"/>
              </a:buClr>
              <a:buSzPts val="1320"/>
              <a:buChar char="•"/>
            </a:pPr>
            <a:r>
              <a:rPr lang="en" sz="1320" b="1">
                <a:solidFill>
                  <a:srgbClr val="24292E"/>
                </a:solidFill>
                <a:latin typeface="Calibri"/>
                <a:ea typeface="Calibri"/>
                <a:cs typeface="Calibri"/>
                <a:sym typeface="Calibri"/>
              </a:rPr>
              <a:t>Display the screen name of tweets that has highest mentions.</a:t>
            </a:r>
            <a:endParaRPr sz="1320" b="1">
              <a:solidFill>
                <a:srgbClr val="24292E"/>
              </a:solidFill>
              <a:latin typeface="Calibri"/>
              <a:ea typeface="Calibri"/>
              <a:cs typeface="Calibri"/>
              <a:sym typeface="Calibri"/>
            </a:endParaRPr>
          </a:p>
          <a:p>
            <a:pPr marL="177800" lvl="0" indent="-172720" algn="just" rtl="0">
              <a:lnSpc>
                <a:spcPct val="80000"/>
              </a:lnSpc>
              <a:spcBef>
                <a:spcPts val="1400"/>
              </a:spcBef>
              <a:spcAft>
                <a:spcPts val="0"/>
              </a:spcAft>
              <a:buClr>
                <a:srgbClr val="24292E"/>
              </a:buClr>
              <a:buSzPts val="1320"/>
              <a:buFont typeface="Calibri"/>
              <a:buChar char="•"/>
            </a:pPr>
            <a:r>
              <a:rPr lang="en" sz="1320" b="1">
                <a:solidFill>
                  <a:srgbClr val="24292E"/>
                </a:solidFill>
                <a:latin typeface="Calibri"/>
                <a:ea typeface="Calibri"/>
                <a:cs typeface="Calibri"/>
                <a:sym typeface="Calibri"/>
              </a:rPr>
              <a:t>Display the screen name of tweets that has most hashtags in it.</a:t>
            </a:r>
            <a:endParaRPr sz="1320" b="1">
              <a:solidFill>
                <a:srgbClr val="24292E"/>
              </a:solidFill>
              <a:latin typeface="Calibri"/>
              <a:ea typeface="Calibri"/>
              <a:cs typeface="Calibri"/>
              <a:sym typeface="Calibri"/>
            </a:endParaRPr>
          </a:p>
          <a:p>
            <a:pPr marL="177800" lvl="0" indent="-172720" algn="just" rtl="0">
              <a:lnSpc>
                <a:spcPct val="80000"/>
              </a:lnSpc>
              <a:spcBef>
                <a:spcPts val="1400"/>
              </a:spcBef>
              <a:spcAft>
                <a:spcPts val="0"/>
              </a:spcAft>
              <a:buClr>
                <a:srgbClr val="262626"/>
              </a:buClr>
              <a:buSzPts val="1320"/>
              <a:buChar char="•"/>
            </a:pPr>
            <a:r>
              <a:rPr lang="en" sz="1320" b="1">
                <a:solidFill>
                  <a:srgbClr val="24292E"/>
                </a:solidFill>
                <a:latin typeface="Calibri"/>
                <a:ea typeface="Calibri"/>
                <a:cs typeface="Calibri"/>
                <a:sym typeface="Calibri"/>
              </a:rPr>
              <a:t>Plot the Users with the highest number of Media URLs.</a:t>
            </a:r>
            <a:endParaRPr sz="1320" b="1">
              <a:solidFill>
                <a:srgbClr val="24292E"/>
              </a:solidFill>
              <a:latin typeface="Calibri"/>
              <a:ea typeface="Calibri"/>
              <a:cs typeface="Calibri"/>
              <a:sym typeface="Calibri"/>
            </a:endParaRPr>
          </a:p>
          <a:p>
            <a:pPr marL="177800" lvl="0" indent="-172720" algn="just" rtl="0">
              <a:lnSpc>
                <a:spcPct val="80000"/>
              </a:lnSpc>
              <a:spcBef>
                <a:spcPts val="1400"/>
              </a:spcBef>
              <a:spcAft>
                <a:spcPts val="0"/>
              </a:spcAft>
              <a:buClr>
                <a:srgbClr val="24292E"/>
              </a:buClr>
              <a:buSzPts val="1320"/>
              <a:buFont typeface="Calibri"/>
              <a:buChar char="•"/>
            </a:pPr>
            <a:r>
              <a:rPr lang="en" sz="1320" b="1">
                <a:solidFill>
                  <a:srgbClr val="24292E"/>
                </a:solidFill>
                <a:latin typeface="Calibri"/>
                <a:ea typeface="Calibri"/>
                <a:cs typeface="Calibri"/>
                <a:sym typeface="Calibri"/>
              </a:rPr>
              <a:t>Display the count of different types of tweets (Retweet, Reply or Tweet).</a:t>
            </a:r>
            <a:endParaRPr sz="1320" b="1">
              <a:solidFill>
                <a:srgbClr val="24292E"/>
              </a:solidFill>
              <a:latin typeface="Calibri"/>
              <a:ea typeface="Calibri"/>
              <a:cs typeface="Calibri"/>
              <a:sym typeface="Calibri"/>
            </a:endParaRPr>
          </a:p>
          <a:p>
            <a:pPr marL="177800" lvl="0" indent="0" algn="just" rtl="0">
              <a:lnSpc>
                <a:spcPct val="80000"/>
              </a:lnSpc>
              <a:spcBef>
                <a:spcPts val="1400"/>
              </a:spcBef>
              <a:spcAft>
                <a:spcPts val="1400"/>
              </a:spcAft>
              <a:buSzPts val="935"/>
              <a:buNone/>
            </a:pPr>
            <a:endParaRPr sz="1320" b="1">
              <a:solidFill>
                <a:srgbClr val="24292E"/>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5"/>
        <p:cNvGrpSpPr/>
        <p:nvPr/>
      </p:nvGrpSpPr>
      <p:grpSpPr>
        <a:xfrm>
          <a:off x="0" y="0"/>
          <a:ext cx="0" cy="0"/>
          <a:chOff x="0" y="0"/>
          <a:chExt cx="0" cy="0"/>
        </a:xfrm>
      </p:grpSpPr>
      <p:sp>
        <p:nvSpPr>
          <p:cNvPr id="466" name="Google Shape;466;p67"/>
          <p:cNvSpPr/>
          <p:nvPr/>
        </p:nvSpPr>
        <p:spPr>
          <a:xfrm>
            <a:off x="0" y="0"/>
            <a:ext cx="9144000" cy="5143500"/>
          </a:xfrm>
          <a:prstGeom prst="rect">
            <a:avLst/>
          </a:prstGeom>
          <a:blipFill rotWithShape="1">
            <a:blip r:embed="rId3">
              <a:alphaModFix/>
            </a:blip>
            <a:stretch>
              <a:fillRect/>
            </a:stretch>
          </a:bli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Rockwell"/>
              <a:ea typeface="Rockwell"/>
              <a:cs typeface="Rockwell"/>
              <a:sym typeface="Rockwell"/>
            </a:endParaRPr>
          </a:p>
        </p:txBody>
      </p:sp>
      <p:sp>
        <p:nvSpPr>
          <p:cNvPr id="467" name="Google Shape;467;p67"/>
          <p:cNvSpPr txBox="1">
            <a:spLocks noGrp="1"/>
          </p:cNvSpPr>
          <p:nvPr>
            <p:ph type="title"/>
          </p:nvPr>
        </p:nvSpPr>
        <p:spPr>
          <a:xfrm>
            <a:off x="3417978" y="3156337"/>
            <a:ext cx="5143517" cy="1144506"/>
          </a:xfrm>
          <a:prstGeom prst="rect">
            <a:avLst/>
          </a:prstGeom>
          <a:noFill/>
          <a:ln>
            <a:noFill/>
          </a:ln>
        </p:spPr>
        <p:txBody>
          <a:bodyPr spcFirstLastPara="1" wrap="square" lIns="68575" tIns="34275" rIns="68575" bIns="34275" anchor="b" anchorCtr="0">
            <a:normAutofit/>
          </a:bodyPr>
          <a:lstStyle/>
          <a:p>
            <a:pPr marL="0" lvl="0" indent="0" algn="l" rtl="0">
              <a:lnSpc>
                <a:spcPct val="90000"/>
              </a:lnSpc>
              <a:spcBef>
                <a:spcPts val="0"/>
              </a:spcBef>
              <a:spcAft>
                <a:spcPts val="0"/>
              </a:spcAft>
              <a:buClr>
                <a:schemeClr val="lt1"/>
              </a:buClr>
              <a:buSzPts val="3600"/>
              <a:buFont typeface="Bookman Old Style"/>
              <a:buNone/>
            </a:pPr>
            <a:r>
              <a:rPr lang="en" sz="3600"/>
              <a:t>VISUALIZATIONS</a:t>
            </a:r>
            <a:endParaRPr sz="1100"/>
          </a:p>
        </p:txBody>
      </p:sp>
      <p:sp>
        <p:nvSpPr>
          <p:cNvPr id="468" name="Google Shape;468;p67"/>
          <p:cNvSpPr/>
          <p:nvPr/>
        </p:nvSpPr>
        <p:spPr>
          <a:xfrm>
            <a:off x="0" y="255533"/>
            <a:ext cx="3045278" cy="4392859"/>
          </a:xfrm>
          <a:prstGeom prst="rect">
            <a:avLst/>
          </a:prstGeom>
          <a:solidFill>
            <a:schemeClr val="lt1">
              <a:alpha val="8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Rockwell"/>
              <a:ea typeface="Rockwell"/>
              <a:cs typeface="Rockwell"/>
              <a:sym typeface="Rockwell"/>
            </a:endParaRPr>
          </a:p>
        </p:txBody>
      </p:sp>
      <p:sp>
        <p:nvSpPr>
          <p:cNvPr id="469" name="Google Shape;469;p67"/>
          <p:cNvSpPr/>
          <p:nvPr/>
        </p:nvSpPr>
        <p:spPr>
          <a:xfrm>
            <a:off x="178471" y="433385"/>
            <a:ext cx="2688336" cy="4043155"/>
          </a:xfrm>
          <a:prstGeom prst="rect">
            <a:avLst/>
          </a:pr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Rockwell"/>
              <a:ea typeface="Rockwell"/>
              <a:cs typeface="Rockwell"/>
              <a:sym typeface="Rockwell"/>
            </a:endParaRPr>
          </a:p>
        </p:txBody>
      </p:sp>
      <p:sp>
        <p:nvSpPr>
          <p:cNvPr id="470" name="Google Shape;470;p67"/>
          <p:cNvSpPr/>
          <p:nvPr/>
        </p:nvSpPr>
        <p:spPr>
          <a:xfrm>
            <a:off x="3417978" y="0"/>
            <a:ext cx="2784521" cy="2348703"/>
          </a:xfrm>
          <a:prstGeom prst="rect">
            <a:avLst/>
          </a:prstGeom>
          <a:solidFill>
            <a:schemeClr val="lt1">
              <a:alpha val="8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Rockwell"/>
              <a:ea typeface="Rockwell"/>
              <a:cs typeface="Rockwell"/>
              <a:sym typeface="Rockwell"/>
            </a:endParaRPr>
          </a:p>
        </p:txBody>
      </p:sp>
      <p:sp>
        <p:nvSpPr>
          <p:cNvPr id="471" name="Google Shape;471;p67"/>
          <p:cNvSpPr/>
          <p:nvPr/>
        </p:nvSpPr>
        <p:spPr>
          <a:xfrm>
            <a:off x="3596372" y="173084"/>
            <a:ext cx="2427732" cy="2002536"/>
          </a:xfrm>
          <a:prstGeom prst="rect">
            <a:avLst/>
          </a:pr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Rockwell"/>
              <a:ea typeface="Rockwell"/>
              <a:cs typeface="Rockwell"/>
              <a:sym typeface="Rockwell"/>
            </a:endParaRPr>
          </a:p>
        </p:txBody>
      </p:sp>
      <p:sp>
        <p:nvSpPr>
          <p:cNvPr id="472" name="Google Shape;472;p67"/>
          <p:cNvSpPr/>
          <p:nvPr/>
        </p:nvSpPr>
        <p:spPr>
          <a:xfrm>
            <a:off x="6572250" y="495107"/>
            <a:ext cx="2571750" cy="2537460"/>
          </a:xfrm>
          <a:prstGeom prst="rect">
            <a:avLst/>
          </a:prstGeom>
          <a:solidFill>
            <a:schemeClr val="lt1">
              <a:alpha val="8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Rockwell"/>
              <a:ea typeface="Rockwell"/>
              <a:cs typeface="Rockwell"/>
              <a:sym typeface="Rockwell"/>
            </a:endParaRPr>
          </a:p>
        </p:txBody>
      </p:sp>
      <p:sp>
        <p:nvSpPr>
          <p:cNvPr id="473" name="Google Shape;473;p67"/>
          <p:cNvSpPr/>
          <p:nvPr/>
        </p:nvSpPr>
        <p:spPr>
          <a:xfrm>
            <a:off x="6750558" y="673415"/>
            <a:ext cx="2215134" cy="2180844"/>
          </a:xfrm>
          <a:prstGeom prst="rect">
            <a:avLst/>
          </a:pr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Rockwell"/>
              <a:ea typeface="Rockwell"/>
              <a:cs typeface="Rockwell"/>
              <a:sym typeface="Rockwell"/>
            </a:endParaRPr>
          </a:p>
        </p:txBody>
      </p:sp>
      <p:pic>
        <p:nvPicPr>
          <p:cNvPr id="474" name="Google Shape;474;p67"/>
          <p:cNvPicPr preferRelativeResize="0"/>
          <p:nvPr/>
        </p:nvPicPr>
        <p:blipFill>
          <a:blip r:embed="rId4">
            <a:alphaModFix/>
          </a:blip>
          <a:stretch>
            <a:fillRect/>
          </a:stretch>
        </p:blipFill>
        <p:spPr>
          <a:xfrm>
            <a:off x="382700" y="495100"/>
            <a:ext cx="2487225" cy="1843925"/>
          </a:xfrm>
          <a:prstGeom prst="rect">
            <a:avLst/>
          </a:prstGeom>
          <a:noFill/>
          <a:ln>
            <a:noFill/>
          </a:ln>
        </p:spPr>
      </p:pic>
      <p:pic>
        <p:nvPicPr>
          <p:cNvPr id="475" name="Google Shape;475;p67"/>
          <p:cNvPicPr preferRelativeResize="0"/>
          <p:nvPr/>
        </p:nvPicPr>
        <p:blipFill>
          <a:blip r:embed="rId5">
            <a:alphaModFix/>
          </a:blip>
          <a:stretch>
            <a:fillRect/>
          </a:stretch>
        </p:blipFill>
        <p:spPr>
          <a:xfrm>
            <a:off x="304150" y="2348700"/>
            <a:ext cx="2304274" cy="2002550"/>
          </a:xfrm>
          <a:prstGeom prst="rect">
            <a:avLst/>
          </a:prstGeom>
          <a:noFill/>
          <a:ln>
            <a:noFill/>
          </a:ln>
        </p:spPr>
      </p:pic>
      <p:pic>
        <p:nvPicPr>
          <p:cNvPr id="476" name="Google Shape;476;p67"/>
          <p:cNvPicPr preferRelativeResize="0"/>
          <p:nvPr/>
        </p:nvPicPr>
        <p:blipFill>
          <a:blip r:embed="rId6">
            <a:alphaModFix/>
          </a:blip>
          <a:stretch>
            <a:fillRect/>
          </a:stretch>
        </p:blipFill>
        <p:spPr>
          <a:xfrm>
            <a:off x="3471475" y="273950"/>
            <a:ext cx="2688325" cy="1800800"/>
          </a:xfrm>
          <a:prstGeom prst="rect">
            <a:avLst/>
          </a:prstGeom>
          <a:noFill/>
          <a:ln>
            <a:noFill/>
          </a:ln>
        </p:spPr>
      </p:pic>
      <p:pic>
        <p:nvPicPr>
          <p:cNvPr id="477" name="Google Shape;477;p67"/>
          <p:cNvPicPr preferRelativeResize="0"/>
          <p:nvPr/>
        </p:nvPicPr>
        <p:blipFill>
          <a:blip r:embed="rId7">
            <a:alphaModFix/>
          </a:blip>
          <a:stretch>
            <a:fillRect/>
          </a:stretch>
        </p:blipFill>
        <p:spPr>
          <a:xfrm>
            <a:off x="6750550" y="534037"/>
            <a:ext cx="2304249" cy="24596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68"/>
          <p:cNvSpPr txBox="1">
            <a:spLocks noGrp="1"/>
          </p:cNvSpPr>
          <p:nvPr>
            <p:ph type="title"/>
          </p:nvPr>
        </p:nvSpPr>
        <p:spPr>
          <a:xfrm>
            <a:off x="160348" y="161175"/>
            <a:ext cx="3730500" cy="9948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 sz="1500">
                <a:latin typeface="Calibri"/>
                <a:ea typeface="Calibri"/>
                <a:cs typeface="Calibri"/>
                <a:sym typeface="Calibri"/>
              </a:rPr>
              <a:t>Using the Union operation, count the number of tweets depending on the data sources.</a:t>
            </a:r>
            <a:endParaRPr sz="2900"/>
          </a:p>
        </p:txBody>
      </p:sp>
      <p:sp>
        <p:nvSpPr>
          <p:cNvPr id="483" name="Google Shape;483;p68"/>
          <p:cNvSpPr txBox="1">
            <a:spLocks noGrp="1"/>
          </p:cNvSpPr>
          <p:nvPr>
            <p:ph type="body" idx="1"/>
          </p:nvPr>
        </p:nvSpPr>
        <p:spPr>
          <a:xfrm>
            <a:off x="685346" y="1572048"/>
            <a:ext cx="7765200" cy="27714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p:txBody>
      </p:sp>
      <p:pic>
        <p:nvPicPr>
          <p:cNvPr id="484" name="Google Shape;484;p68"/>
          <p:cNvPicPr preferRelativeResize="0"/>
          <p:nvPr/>
        </p:nvPicPr>
        <p:blipFill>
          <a:blip r:embed="rId3">
            <a:alphaModFix/>
          </a:blip>
          <a:stretch>
            <a:fillRect/>
          </a:stretch>
        </p:blipFill>
        <p:spPr>
          <a:xfrm>
            <a:off x="160350" y="1270450"/>
            <a:ext cx="4201150" cy="3675400"/>
          </a:xfrm>
          <a:prstGeom prst="rect">
            <a:avLst/>
          </a:prstGeom>
          <a:noFill/>
          <a:ln>
            <a:noFill/>
          </a:ln>
        </p:spPr>
      </p:pic>
      <p:pic>
        <p:nvPicPr>
          <p:cNvPr id="485" name="Google Shape;485;p68"/>
          <p:cNvPicPr preferRelativeResize="0"/>
          <p:nvPr/>
        </p:nvPicPr>
        <p:blipFill rotWithShape="1">
          <a:blip r:embed="rId4">
            <a:alphaModFix/>
          </a:blip>
          <a:srcRect t="6041"/>
          <a:stretch/>
        </p:blipFill>
        <p:spPr>
          <a:xfrm>
            <a:off x="4687125" y="1231063"/>
            <a:ext cx="4107400" cy="3453375"/>
          </a:xfrm>
          <a:prstGeom prst="rect">
            <a:avLst/>
          </a:prstGeom>
          <a:noFill/>
          <a:ln>
            <a:noFill/>
          </a:ln>
        </p:spPr>
      </p:pic>
      <p:sp>
        <p:nvSpPr>
          <p:cNvPr id="486" name="Google Shape;486;p68"/>
          <p:cNvSpPr txBox="1"/>
          <p:nvPr/>
        </p:nvSpPr>
        <p:spPr>
          <a:xfrm>
            <a:off x="4687125" y="333025"/>
            <a:ext cx="39225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lt1"/>
                </a:solidFill>
                <a:latin typeface="Calibri"/>
                <a:ea typeface="Calibri"/>
                <a:cs typeface="Calibri"/>
                <a:sym typeface="Calibri"/>
              </a:rPr>
              <a:t>Count the tweets by grouping them into languages and sorting them in descending order, starting with the top five.</a:t>
            </a:r>
            <a:endParaRPr>
              <a:solidFill>
                <a:schemeClr val="lt1"/>
              </a:solidFill>
              <a:latin typeface="Rockwell"/>
              <a:ea typeface="Rockwell"/>
              <a:cs typeface="Rockwell"/>
              <a:sym typeface="Rockwe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69"/>
          <p:cNvSpPr txBox="1">
            <a:spLocks noGrp="1"/>
          </p:cNvSpPr>
          <p:nvPr>
            <p:ph type="body" idx="1"/>
          </p:nvPr>
        </p:nvSpPr>
        <p:spPr>
          <a:xfrm>
            <a:off x="685346" y="1572048"/>
            <a:ext cx="7765200" cy="27714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p:txBody>
      </p:sp>
      <p:pic>
        <p:nvPicPr>
          <p:cNvPr id="492" name="Google Shape;492;p69"/>
          <p:cNvPicPr preferRelativeResize="0"/>
          <p:nvPr/>
        </p:nvPicPr>
        <p:blipFill>
          <a:blip r:embed="rId3">
            <a:alphaModFix/>
          </a:blip>
          <a:stretch>
            <a:fillRect/>
          </a:stretch>
        </p:blipFill>
        <p:spPr>
          <a:xfrm>
            <a:off x="444050" y="1419225"/>
            <a:ext cx="3885375" cy="3378900"/>
          </a:xfrm>
          <a:prstGeom prst="rect">
            <a:avLst/>
          </a:prstGeom>
          <a:noFill/>
          <a:ln>
            <a:noFill/>
          </a:ln>
        </p:spPr>
      </p:pic>
      <p:pic>
        <p:nvPicPr>
          <p:cNvPr id="493" name="Google Shape;493;p69"/>
          <p:cNvPicPr preferRelativeResize="0"/>
          <p:nvPr/>
        </p:nvPicPr>
        <p:blipFill>
          <a:blip r:embed="rId4">
            <a:alphaModFix/>
          </a:blip>
          <a:stretch>
            <a:fillRect/>
          </a:stretch>
        </p:blipFill>
        <p:spPr>
          <a:xfrm>
            <a:off x="4859800" y="1452000"/>
            <a:ext cx="3947050" cy="3346125"/>
          </a:xfrm>
          <a:prstGeom prst="rect">
            <a:avLst/>
          </a:prstGeom>
          <a:noFill/>
          <a:ln>
            <a:noFill/>
          </a:ln>
        </p:spPr>
      </p:pic>
      <p:sp>
        <p:nvSpPr>
          <p:cNvPr id="494" name="Google Shape;494;p69"/>
          <p:cNvSpPr txBox="1"/>
          <p:nvPr/>
        </p:nvSpPr>
        <p:spPr>
          <a:xfrm>
            <a:off x="4822800" y="357700"/>
            <a:ext cx="3786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lt1"/>
                </a:solidFill>
                <a:latin typeface="Calibri"/>
                <a:ea typeface="Calibri"/>
                <a:cs typeface="Calibri"/>
                <a:sym typeface="Calibri"/>
              </a:rPr>
              <a:t>Pull the count of tweets based on the desired topics from the Text attribute.</a:t>
            </a:r>
            <a:endParaRPr>
              <a:solidFill>
                <a:schemeClr val="lt1"/>
              </a:solidFill>
              <a:latin typeface="Rockwell"/>
              <a:ea typeface="Rockwell"/>
              <a:cs typeface="Rockwell"/>
              <a:sym typeface="Rockwell"/>
            </a:endParaRPr>
          </a:p>
        </p:txBody>
      </p:sp>
      <p:sp>
        <p:nvSpPr>
          <p:cNvPr id="495" name="Google Shape;495;p69"/>
          <p:cNvSpPr txBox="1"/>
          <p:nvPr/>
        </p:nvSpPr>
        <p:spPr>
          <a:xfrm>
            <a:off x="505725" y="357700"/>
            <a:ext cx="3687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lt1"/>
                </a:solidFill>
                <a:latin typeface="Calibri"/>
                <a:ea typeface="Calibri"/>
                <a:cs typeface="Calibri"/>
                <a:sym typeface="Calibri"/>
              </a:rPr>
              <a:t>Pull the top 10 users based on favorites count by dropping the duplicates.</a:t>
            </a:r>
            <a:endParaRPr>
              <a:solidFill>
                <a:schemeClr val="lt1"/>
              </a:solidFill>
              <a:latin typeface="Rockwell"/>
              <a:ea typeface="Rockwell"/>
              <a:cs typeface="Rockwell"/>
              <a:sym typeface="Rockwe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70"/>
          <p:cNvSpPr txBox="1">
            <a:spLocks noGrp="1"/>
          </p:cNvSpPr>
          <p:nvPr>
            <p:ph type="body" idx="1"/>
          </p:nvPr>
        </p:nvSpPr>
        <p:spPr>
          <a:xfrm>
            <a:off x="685346" y="1572048"/>
            <a:ext cx="7765200" cy="27714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p:txBody>
      </p:sp>
      <p:pic>
        <p:nvPicPr>
          <p:cNvPr id="501" name="Google Shape;501;p70"/>
          <p:cNvPicPr preferRelativeResize="0"/>
          <p:nvPr/>
        </p:nvPicPr>
        <p:blipFill>
          <a:blip r:embed="rId3">
            <a:alphaModFix/>
          </a:blip>
          <a:stretch>
            <a:fillRect/>
          </a:stretch>
        </p:blipFill>
        <p:spPr>
          <a:xfrm>
            <a:off x="4909150" y="1529225"/>
            <a:ext cx="3827000" cy="3448150"/>
          </a:xfrm>
          <a:prstGeom prst="rect">
            <a:avLst/>
          </a:prstGeom>
          <a:noFill/>
          <a:ln>
            <a:noFill/>
          </a:ln>
        </p:spPr>
      </p:pic>
      <p:sp>
        <p:nvSpPr>
          <p:cNvPr id="502" name="Google Shape;502;p70"/>
          <p:cNvSpPr txBox="1"/>
          <p:nvPr/>
        </p:nvSpPr>
        <p:spPr>
          <a:xfrm>
            <a:off x="616725" y="444050"/>
            <a:ext cx="3827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lt1"/>
                </a:solidFill>
                <a:latin typeface="Calibri"/>
                <a:ea typeface="Calibri"/>
                <a:cs typeface="Calibri"/>
                <a:sym typeface="Calibri"/>
              </a:rPr>
              <a:t>Display the screen name of tweets that has highest mentions.</a:t>
            </a:r>
            <a:endParaRPr>
              <a:solidFill>
                <a:schemeClr val="lt1"/>
              </a:solidFill>
              <a:latin typeface="Rockwell"/>
              <a:ea typeface="Rockwell"/>
              <a:cs typeface="Rockwell"/>
              <a:sym typeface="Rockwell"/>
            </a:endParaRPr>
          </a:p>
        </p:txBody>
      </p:sp>
      <p:sp>
        <p:nvSpPr>
          <p:cNvPr id="503" name="Google Shape;503;p70"/>
          <p:cNvSpPr txBox="1"/>
          <p:nvPr/>
        </p:nvSpPr>
        <p:spPr>
          <a:xfrm>
            <a:off x="4896800" y="505725"/>
            <a:ext cx="3725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lt1"/>
                </a:solidFill>
                <a:latin typeface="Calibri"/>
                <a:ea typeface="Calibri"/>
                <a:cs typeface="Calibri"/>
                <a:sym typeface="Calibri"/>
              </a:rPr>
              <a:t>Display the screen names of tweets that are mostly retweeted</a:t>
            </a:r>
            <a:endParaRPr>
              <a:solidFill>
                <a:schemeClr val="lt1"/>
              </a:solidFill>
              <a:latin typeface="Rockwell"/>
              <a:ea typeface="Rockwell"/>
              <a:cs typeface="Rockwell"/>
              <a:sym typeface="Rockwell"/>
            </a:endParaRPr>
          </a:p>
        </p:txBody>
      </p:sp>
      <p:pic>
        <p:nvPicPr>
          <p:cNvPr id="504" name="Google Shape;504;p70"/>
          <p:cNvPicPr preferRelativeResize="0"/>
          <p:nvPr/>
        </p:nvPicPr>
        <p:blipFill>
          <a:blip r:embed="rId4">
            <a:alphaModFix/>
          </a:blip>
          <a:stretch>
            <a:fillRect/>
          </a:stretch>
        </p:blipFill>
        <p:spPr>
          <a:xfrm>
            <a:off x="222025" y="1529225"/>
            <a:ext cx="4188424" cy="34481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pic>
        <p:nvPicPr>
          <p:cNvPr id="509" name="Google Shape;509;p71"/>
          <p:cNvPicPr preferRelativeResize="0"/>
          <p:nvPr/>
        </p:nvPicPr>
        <p:blipFill rotWithShape="1">
          <a:blip r:embed="rId3">
            <a:alphaModFix/>
          </a:blip>
          <a:srcRect t="5767" r="29178"/>
          <a:stretch/>
        </p:blipFill>
        <p:spPr>
          <a:xfrm>
            <a:off x="440750" y="1158500"/>
            <a:ext cx="4209375" cy="3460675"/>
          </a:xfrm>
          <a:prstGeom prst="rect">
            <a:avLst/>
          </a:prstGeom>
          <a:noFill/>
          <a:ln>
            <a:noFill/>
          </a:ln>
        </p:spPr>
      </p:pic>
      <p:pic>
        <p:nvPicPr>
          <p:cNvPr id="510" name="Google Shape;510;p71"/>
          <p:cNvPicPr preferRelativeResize="0"/>
          <p:nvPr/>
        </p:nvPicPr>
        <p:blipFill>
          <a:blip r:embed="rId4">
            <a:alphaModFix/>
          </a:blip>
          <a:stretch>
            <a:fillRect/>
          </a:stretch>
        </p:blipFill>
        <p:spPr>
          <a:xfrm>
            <a:off x="4761125" y="1158500"/>
            <a:ext cx="4045724" cy="3460675"/>
          </a:xfrm>
          <a:prstGeom prst="rect">
            <a:avLst/>
          </a:prstGeom>
          <a:noFill/>
          <a:ln>
            <a:noFill/>
          </a:ln>
        </p:spPr>
      </p:pic>
      <p:sp>
        <p:nvSpPr>
          <p:cNvPr id="511" name="Google Shape;511;p71"/>
          <p:cNvSpPr txBox="1"/>
          <p:nvPr/>
        </p:nvSpPr>
        <p:spPr>
          <a:xfrm>
            <a:off x="518050" y="604400"/>
            <a:ext cx="39717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lt1"/>
                </a:solidFill>
                <a:latin typeface="Calibri"/>
                <a:ea typeface="Calibri"/>
                <a:cs typeface="Calibri"/>
                <a:sym typeface="Calibri"/>
              </a:rPr>
              <a:t>Display the screen name of tweets that has most hashtags in it</a:t>
            </a:r>
            <a:endParaRPr>
              <a:solidFill>
                <a:schemeClr val="lt1"/>
              </a:solidFill>
              <a:latin typeface="Rockwell"/>
              <a:ea typeface="Rockwell"/>
              <a:cs typeface="Rockwell"/>
              <a:sym typeface="Rockwell"/>
            </a:endParaRPr>
          </a:p>
        </p:txBody>
      </p:sp>
      <p:sp>
        <p:nvSpPr>
          <p:cNvPr id="512" name="Google Shape;512;p71"/>
          <p:cNvSpPr txBox="1"/>
          <p:nvPr/>
        </p:nvSpPr>
        <p:spPr>
          <a:xfrm>
            <a:off x="4835125" y="468700"/>
            <a:ext cx="3749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lt1"/>
                </a:solidFill>
                <a:latin typeface="Calibri"/>
                <a:ea typeface="Calibri"/>
                <a:cs typeface="Calibri"/>
                <a:sym typeface="Calibri"/>
              </a:rPr>
              <a:t>Plot the Users with the highest number of Media URLs.</a:t>
            </a:r>
            <a:endParaRPr>
              <a:solidFill>
                <a:schemeClr val="lt1"/>
              </a:solidFill>
              <a:latin typeface="Rockwell"/>
              <a:ea typeface="Rockwell"/>
              <a:cs typeface="Rockwell"/>
              <a:sym typeface="Rockwe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7"/>
        <p:cNvGrpSpPr/>
        <p:nvPr/>
      </p:nvGrpSpPr>
      <p:grpSpPr>
        <a:xfrm>
          <a:off x="0" y="0"/>
          <a:ext cx="0" cy="0"/>
          <a:chOff x="0" y="0"/>
          <a:chExt cx="0" cy="0"/>
        </a:xfrm>
      </p:grpSpPr>
      <p:sp>
        <p:nvSpPr>
          <p:cNvPr id="218" name="Google Shape;218;p36"/>
          <p:cNvSpPr txBox="1">
            <a:spLocks noGrp="1"/>
          </p:cNvSpPr>
          <p:nvPr>
            <p:ph type="ctrTitle"/>
          </p:nvPr>
        </p:nvSpPr>
        <p:spPr>
          <a:xfrm>
            <a:off x="851836" y="841772"/>
            <a:ext cx="4422293" cy="1238488"/>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chemeClr val="lt1"/>
              </a:buClr>
              <a:buSzPts val="3600"/>
              <a:buFont typeface="Calibri"/>
              <a:buNone/>
            </a:pPr>
            <a:r>
              <a:rPr lang="en" sz="3000" b="1">
                <a:latin typeface="Calibri"/>
                <a:ea typeface="Calibri"/>
                <a:cs typeface="Calibri"/>
                <a:sym typeface="Calibri"/>
              </a:rPr>
              <a:t>SIGNIFICANCE</a:t>
            </a:r>
            <a:r>
              <a:rPr lang="en" sz="1100" b="1">
                <a:latin typeface="Calibri"/>
                <a:ea typeface="Calibri"/>
                <a:cs typeface="Calibri"/>
                <a:sym typeface="Calibri"/>
              </a:rPr>
              <a:t>:</a:t>
            </a:r>
            <a:br>
              <a:rPr lang="en" sz="1100">
                <a:latin typeface="Calibri"/>
                <a:ea typeface="Calibri"/>
                <a:cs typeface="Calibri"/>
                <a:sym typeface="Calibri"/>
              </a:rPr>
            </a:br>
            <a:endParaRPr sz="1100"/>
          </a:p>
        </p:txBody>
      </p:sp>
      <p:sp>
        <p:nvSpPr>
          <p:cNvPr id="219" name="Google Shape;219;p36"/>
          <p:cNvSpPr txBox="1">
            <a:spLocks noGrp="1"/>
          </p:cNvSpPr>
          <p:nvPr>
            <p:ph type="subTitle" idx="1"/>
          </p:nvPr>
        </p:nvSpPr>
        <p:spPr>
          <a:xfrm>
            <a:off x="943276" y="2003867"/>
            <a:ext cx="4422293" cy="1664732"/>
          </a:xfrm>
          <a:prstGeom prst="rect">
            <a:avLst/>
          </a:prstGeom>
          <a:noFill/>
          <a:ln>
            <a:noFill/>
          </a:ln>
        </p:spPr>
        <p:txBody>
          <a:bodyPr spcFirstLastPara="1" wrap="square" lIns="68575" tIns="34275" rIns="68575" bIns="34275" anchor="t" anchorCtr="0">
            <a:normAutofit fontScale="92500" lnSpcReduction="10000"/>
          </a:bodyPr>
          <a:lstStyle/>
          <a:p>
            <a:pPr marL="0" marR="0" lvl="0" indent="0" algn="just" rtl="0">
              <a:lnSpc>
                <a:spcPct val="110000"/>
              </a:lnSpc>
              <a:spcBef>
                <a:spcPts val="0"/>
              </a:spcBef>
              <a:spcAft>
                <a:spcPts val="0"/>
              </a:spcAft>
              <a:buClr>
                <a:schemeClr val="lt1"/>
              </a:buClr>
              <a:buSzPct val="100000"/>
              <a:buNone/>
            </a:pPr>
            <a:r>
              <a:rPr lang="en" sz="1500">
                <a:latin typeface="Calibri"/>
                <a:ea typeface="Calibri"/>
                <a:cs typeface="Calibri"/>
                <a:sym typeface="Calibri"/>
              </a:rPr>
              <a:t>Big data tools help to analyze the huge data which helps to provide efficient results. The sentimental analysis provides a brief understanding of various challenges that international students are currently facing and impact of covid-19 on the visa assurance. Finally, we are using Spark using python and Scala for writing the queries by visualization with Seaborn and Tableau. </a:t>
            </a:r>
            <a:endParaRPr sz="1500">
              <a:latin typeface="Calibri"/>
              <a:ea typeface="Calibri"/>
              <a:cs typeface="Calibri"/>
              <a:sym typeface="Calibri"/>
            </a:endParaRPr>
          </a:p>
          <a:p>
            <a:pPr marL="0" lvl="0" indent="0" algn="just" rtl="0">
              <a:lnSpc>
                <a:spcPct val="110000"/>
              </a:lnSpc>
              <a:spcBef>
                <a:spcPts val="1400"/>
              </a:spcBef>
              <a:spcAft>
                <a:spcPts val="0"/>
              </a:spcAft>
              <a:buClr>
                <a:schemeClr val="lt1"/>
              </a:buClr>
              <a:buSzPct val="100000"/>
              <a:buNone/>
            </a:pPr>
            <a:endParaRPr sz="1500" cap="none"/>
          </a:p>
        </p:txBody>
      </p:sp>
      <p:pic>
        <p:nvPicPr>
          <p:cNvPr id="220" name="Google Shape;220;p36" descr="Light Bulb and Gear"/>
          <p:cNvPicPr preferRelativeResize="0"/>
          <p:nvPr/>
        </p:nvPicPr>
        <p:blipFill rotWithShape="1">
          <a:blip r:embed="rId4">
            <a:alphaModFix/>
          </a:blip>
          <a:srcRect/>
          <a:stretch/>
        </p:blipFill>
        <p:spPr>
          <a:xfrm>
            <a:off x="5759052" y="1116523"/>
            <a:ext cx="2552075" cy="2552075"/>
          </a:xfrm>
          <a:prstGeom prst="rect">
            <a:avLst/>
          </a:prstGeom>
          <a:noFill/>
          <a:ln w="190500" cap="sq" cmpd="sng">
            <a:solidFill>
              <a:srgbClr val="FFFFFF"/>
            </a:solidFill>
            <a:prstDash val="solid"/>
            <a:miter lim="800000"/>
            <a:headEnd type="none" w="sm" len="sm"/>
            <a:tailEnd type="none" w="sm" len="sm"/>
          </a:ln>
          <a:effectLst>
            <a:outerShdw blurRad="54991" dist="17780" dir="5400000" algn="ctr" rotWithShape="0">
              <a:schemeClr val="dk1">
                <a:alpha val="40000"/>
              </a:scheme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6"/>
        <p:cNvGrpSpPr/>
        <p:nvPr/>
      </p:nvGrpSpPr>
      <p:grpSpPr>
        <a:xfrm>
          <a:off x="0" y="0"/>
          <a:ext cx="0" cy="0"/>
          <a:chOff x="0" y="0"/>
          <a:chExt cx="0" cy="0"/>
        </a:xfrm>
      </p:grpSpPr>
      <p:sp>
        <p:nvSpPr>
          <p:cNvPr id="517" name="Google Shape;517;p72"/>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Rockwell"/>
              <a:ea typeface="Rockwell"/>
              <a:cs typeface="Rockwell"/>
              <a:sym typeface="Rockwell"/>
            </a:endParaRPr>
          </a:p>
        </p:txBody>
      </p:sp>
      <p:sp>
        <p:nvSpPr>
          <p:cNvPr id="518" name="Google Shape;518;p72"/>
          <p:cNvSpPr txBox="1">
            <a:spLocks noGrp="1"/>
          </p:cNvSpPr>
          <p:nvPr>
            <p:ph type="title"/>
          </p:nvPr>
        </p:nvSpPr>
        <p:spPr>
          <a:xfrm>
            <a:off x="685347" y="791935"/>
            <a:ext cx="2561789" cy="3559629"/>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Clr>
                <a:schemeClr val="dk2"/>
              </a:buClr>
              <a:buSzPts val="2100"/>
              <a:buFont typeface="Bookman Old Style"/>
              <a:buNone/>
            </a:pPr>
            <a:r>
              <a:rPr lang="en" sz="2100">
                <a:solidFill>
                  <a:schemeClr val="dk2"/>
                </a:solidFill>
              </a:rPr>
              <a:t>SOLR ANALYSIS</a:t>
            </a:r>
            <a:endParaRPr sz="1100"/>
          </a:p>
        </p:txBody>
      </p:sp>
      <p:cxnSp>
        <p:nvCxnSpPr>
          <p:cNvPr id="519" name="Google Shape;519;p72"/>
          <p:cNvCxnSpPr/>
          <p:nvPr/>
        </p:nvCxnSpPr>
        <p:spPr>
          <a:xfrm>
            <a:off x="3488436" y="1559378"/>
            <a:ext cx="0" cy="2024744"/>
          </a:xfrm>
          <a:prstGeom prst="straightConnector1">
            <a:avLst/>
          </a:prstGeom>
          <a:noFill/>
          <a:ln w="12700" cap="flat" cmpd="sng">
            <a:solidFill>
              <a:schemeClr val="dk1"/>
            </a:solidFill>
            <a:prstDash val="solid"/>
            <a:round/>
            <a:headEnd type="none" w="sm" len="sm"/>
            <a:tailEnd type="none" w="sm" len="sm"/>
          </a:ln>
        </p:spPr>
      </p:cxnSp>
      <p:sp>
        <p:nvSpPr>
          <p:cNvPr id="520" name="Google Shape;520;p72"/>
          <p:cNvSpPr txBox="1">
            <a:spLocks noGrp="1"/>
          </p:cNvSpPr>
          <p:nvPr>
            <p:ph type="body" idx="1"/>
          </p:nvPr>
        </p:nvSpPr>
        <p:spPr>
          <a:xfrm>
            <a:off x="3729725" y="1369123"/>
            <a:ext cx="4721100" cy="2982600"/>
          </a:xfrm>
          <a:prstGeom prst="rect">
            <a:avLst/>
          </a:prstGeom>
          <a:noFill/>
          <a:ln>
            <a:noFill/>
          </a:ln>
        </p:spPr>
        <p:txBody>
          <a:bodyPr spcFirstLastPara="1" wrap="square" lIns="68575" tIns="34275" rIns="68575" bIns="34275" anchor="ctr" anchorCtr="0">
            <a:normAutofit/>
          </a:bodyPr>
          <a:lstStyle/>
          <a:p>
            <a:pPr marL="177800" lvl="0" indent="-190500" algn="l" rtl="0">
              <a:lnSpc>
                <a:spcPct val="115000"/>
              </a:lnSpc>
              <a:spcBef>
                <a:spcPts val="0"/>
              </a:spcBef>
              <a:spcAft>
                <a:spcPts val="0"/>
              </a:spcAft>
              <a:buClr>
                <a:srgbClr val="1C4587"/>
              </a:buClr>
              <a:buSzPts val="1600"/>
              <a:buFont typeface="Calibri"/>
              <a:buChar char="•"/>
            </a:pPr>
            <a:r>
              <a:rPr lang="en" sz="1600">
                <a:solidFill>
                  <a:srgbClr val="1C4587"/>
                </a:solidFill>
                <a:highlight>
                  <a:srgbClr val="FFFFFF"/>
                </a:highlight>
                <a:latin typeface="Calibri"/>
                <a:ea typeface="Calibri"/>
                <a:cs typeface="Calibri"/>
                <a:sym typeface="Calibri"/>
              </a:rPr>
              <a:t>Pulled the 10 records of data:</a:t>
            </a:r>
            <a:endParaRPr sz="1600">
              <a:solidFill>
                <a:srgbClr val="1C4587"/>
              </a:solidFill>
              <a:highlight>
                <a:srgbClr val="FFFFFF"/>
              </a:highlight>
              <a:latin typeface="Calibri"/>
              <a:ea typeface="Calibri"/>
              <a:cs typeface="Calibri"/>
              <a:sym typeface="Calibri"/>
            </a:endParaRPr>
          </a:p>
          <a:p>
            <a:pPr marL="177800" lvl="0" indent="-190500" algn="l" rtl="0">
              <a:lnSpc>
                <a:spcPct val="115000"/>
              </a:lnSpc>
              <a:spcBef>
                <a:spcPts val="0"/>
              </a:spcBef>
              <a:spcAft>
                <a:spcPts val="0"/>
              </a:spcAft>
              <a:buClr>
                <a:srgbClr val="1C4587"/>
              </a:buClr>
              <a:buSzPts val="1600"/>
              <a:buFont typeface="Calibri"/>
              <a:buChar char="•"/>
            </a:pPr>
            <a:r>
              <a:rPr lang="en" sz="1600">
                <a:solidFill>
                  <a:srgbClr val="1C4587"/>
                </a:solidFill>
                <a:highlight>
                  <a:srgbClr val="FFFFFF"/>
                </a:highlight>
                <a:latin typeface="Calibri"/>
                <a:ea typeface="Calibri"/>
                <a:cs typeface="Calibri"/>
                <a:sym typeface="Calibri"/>
              </a:rPr>
              <a:t>Pulled the tweets that are tweeted in English:</a:t>
            </a:r>
            <a:endParaRPr sz="1600">
              <a:solidFill>
                <a:srgbClr val="1C4587"/>
              </a:solidFill>
              <a:highlight>
                <a:srgbClr val="FFFFFF"/>
              </a:highlight>
              <a:latin typeface="Calibri"/>
              <a:ea typeface="Calibri"/>
              <a:cs typeface="Calibri"/>
              <a:sym typeface="Calibri"/>
            </a:endParaRPr>
          </a:p>
          <a:p>
            <a:pPr marL="177800" lvl="0" indent="-190500" algn="l" rtl="0">
              <a:lnSpc>
                <a:spcPct val="115000"/>
              </a:lnSpc>
              <a:spcBef>
                <a:spcPts val="0"/>
              </a:spcBef>
              <a:spcAft>
                <a:spcPts val="0"/>
              </a:spcAft>
              <a:buClr>
                <a:srgbClr val="1C4587"/>
              </a:buClr>
              <a:buSzPts val="1600"/>
              <a:buFont typeface="Calibri"/>
              <a:buChar char="•"/>
            </a:pPr>
            <a:r>
              <a:rPr lang="en" sz="1600">
                <a:solidFill>
                  <a:srgbClr val="1C4587"/>
                </a:solidFill>
                <a:highlight>
                  <a:srgbClr val="FFFFFF"/>
                </a:highlight>
                <a:latin typeface="Calibri"/>
                <a:ea typeface="Calibri"/>
                <a:cs typeface="Calibri"/>
                <a:sym typeface="Calibri"/>
              </a:rPr>
              <a:t>Pulled the data has 'F1Visa' included in the Text (Regex):</a:t>
            </a:r>
            <a:endParaRPr sz="1600">
              <a:solidFill>
                <a:srgbClr val="1C4587"/>
              </a:solidFill>
              <a:highlight>
                <a:srgbClr val="FFFFFF"/>
              </a:highlight>
              <a:latin typeface="Calibri"/>
              <a:ea typeface="Calibri"/>
              <a:cs typeface="Calibri"/>
              <a:sym typeface="Calibri"/>
            </a:endParaRPr>
          </a:p>
          <a:p>
            <a:pPr marL="177800" lvl="0" indent="-190500" algn="l" rtl="0">
              <a:lnSpc>
                <a:spcPct val="115000"/>
              </a:lnSpc>
              <a:spcBef>
                <a:spcPts val="0"/>
              </a:spcBef>
              <a:spcAft>
                <a:spcPts val="0"/>
              </a:spcAft>
              <a:buClr>
                <a:srgbClr val="1C4587"/>
              </a:buClr>
              <a:buSzPts val="1600"/>
              <a:buFont typeface="Calibri"/>
              <a:buChar char="•"/>
            </a:pPr>
            <a:r>
              <a:rPr lang="en" sz="1600">
                <a:solidFill>
                  <a:srgbClr val="1C4587"/>
                </a:solidFill>
                <a:highlight>
                  <a:srgbClr val="FFFFFF"/>
                </a:highlight>
                <a:latin typeface="Calibri"/>
                <a:ea typeface="Calibri"/>
                <a:cs typeface="Calibri"/>
                <a:sym typeface="Calibri"/>
              </a:rPr>
              <a:t>Collected the response with having Text:”student” and Text:”USA”:</a:t>
            </a:r>
            <a:endParaRPr sz="1600">
              <a:solidFill>
                <a:srgbClr val="1C4587"/>
              </a:solidFill>
              <a:highlight>
                <a:srgbClr val="FFFFFF"/>
              </a:highlight>
              <a:latin typeface="Calibri"/>
              <a:ea typeface="Calibri"/>
              <a:cs typeface="Calibri"/>
              <a:sym typeface="Calibri"/>
            </a:endParaRPr>
          </a:p>
          <a:p>
            <a:pPr marL="177800" lvl="0" indent="-190500" algn="l" rtl="0">
              <a:lnSpc>
                <a:spcPct val="115000"/>
              </a:lnSpc>
              <a:spcBef>
                <a:spcPts val="0"/>
              </a:spcBef>
              <a:spcAft>
                <a:spcPts val="0"/>
              </a:spcAft>
              <a:buClr>
                <a:srgbClr val="1C4587"/>
              </a:buClr>
              <a:buSzPts val="1600"/>
              <a:buFont typeface="Calibri"/>
              <a:buChar char="•"/>
            </a:pPr>
            <a:r>
              <a:rPr lang="en" sz="1600">
                <a:solidFill>
                  <a:srgbClr val="1C4587"/>
                </a:solidFill>
                <a:highlight>
                  <a:srgbClr val="FFFFFF"/>
                </a:highlight>
                <a:latin typeface="Calibri"/>
                <a:ea typeface="Calibri"/>
                <a:cs typeface="Calibri"/>
                <a:sym typeface="Calibri"/>
              </a:rPr>
              <a:t>Pulled the most retweeted tweets:</a:t>
            </a:r>
            <a:endParaRPr sz="1600">
              <a:solidFill>
                <a:srgbClr val="1C4587"/>
              </a:solidFill>
              <a:highlight>
                <a:srgbClr val="FFFFFF"/>
              </a:highlight>
              <a:latin typeface="Calibri"/>
              <a:ea typeface="Calibri"/>
              <a:cs typeface="Calibri"/>
              <a:sym typeface="Calibri"/>
            </a:endParaRPr>
          </a:p>
          <a:p>
            <a:pPr marL="177800" lvl="0" indent="0" algn="l" rtl="0">
              <a:lnSpc>
                <a:spcPct val="120000"/>
              </a:lnSpc>
              <a:spcBef>
                <a:spcPts val="1200"/>
              </a:spcBef>
              <a:spcAft>
                <a:spcPts val="0"/>
              </a:spcAft>
              <a:buNone/>
            </a:pPr>
            <a:endParaRPr sz="1200">
              <a:solidFill>
                <a:srgbClr val="262626"/>
              </a:solidFill>
            </a:endParaRPr>
          </a:p>
          <a:p>
            <a:pPr marL="0" lvl="0" indent="0" algn="l" rtl="0">
              <a:lnSpc>
                <a:spcPct val="120000"/>
              </a:lnSpc>
              <a:spcBef>
                <a:spcPts val="800"/>
              </a:spcBef>
              <a:spcAft>
                <a:spcPts val="0"/>
              </a:spcAft>
              <a:buClr>
                <a:schemeClr val="dk1"/>
              </a:buClr>
              <a:buSzPts val="1200"/>
              <a:buNone/>
            </a:pPr>
            <a:endParaRPr sz="1200">
              <a:solidFill>
                <a:srgbClr val="262626"/>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73"/>
          <p:cNvSpPr txBox="1">
            <a:spLocks noGrp="1"/>
          </p:cNvSpPr>
          <p:nvPr>
            <p:ph type="body" idx="1"/>
          </p:nvPr>
        </p:nvSpPr>
        <p:spPr>
          <a:xfrm>
            <a:off x="685346" y="1572048"/>
            <a:ext cx="7765200" cy="27714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p:txBody>
      </p:sp>
      <p:pic>
        <p:nvPicPr>
          <p:cNvPr id="526" name="Google Shape;526;p73"/>
          <p:cNvPicPr preferRelativeResize="0"/>
          <p:nvPr/>
        </p:nvPicPr>
        <p:blipFill>
          <a:blip r:embed="rId3">
            <a:alphaModFix/>
          </a:blip>
          <a:stretch>
            <a:fillRect/>
          </a:stretch>
        </p:blipFill>
        <p:spPr>
          <a:xfrm>
            <a:off x="4736450" y="831525"/>
            <a:ext cx="4407551" cy="4256500"/>
          </a:xfrm>
          <a:prstGeom prst="rect">
            <a:avLst/>
          </a:prstGeom>
          <a:noFill/>
          <a:ln>
            <a:noFill/>
          </a:ln>
        </p:spPr>
      </p:pic>
      <p:pic>
        <p:nvPicPr>
          <p:cNvPr id="527" name="Google Shape;527;p73"/>
          <p:cNvPicPr preferRelativeResize="0"/>
          <p:nvPr/>
        </p:nvPicPr>
        <p:blipFill>
          <a:blip r:embed="rId4">
            <a:alphaModFix/>
          </a:blip>
          <a:stretch>
            <a:fillRect/>
          </a:stretch>
        </p:blipFill>
        <p:spPr>
          <a:xfrm>
            <a:off x="0" y="831525"/>
            <a:ext cx="4736450" cy="4256500"/>
          </a:xfrm>
          <a:prstGeom prst="rect">
            <a:avLst/>
          </a:prstGeom>
          <a:noFill/>
          <a:ln>
            <a:noFill/>
          </a:ln>
        </p:spPr>
      </p:pic>
      <p:sp>
        <p:nvSpPr>
          <p:cNvPr id="528" name="Google Shape;528;p73"/>
          <p:cNvSpPr txBox="1"/>
          <p:nvPr/>
        </p:nvSpPr>
        <p:spPr>
          <a:xfrm>
            <a:off x="4736450" y="92625"/>
            <a:ext cx="41937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dk1"/>
                </a:solidFill>
                <a:highlight>
                  <a:srgbClr val="FFFFFF"/>
                </a:highlight>
                <a:latin typeface="Calibri"/>
                <a:ea typeface="Calibri"/>
                <a:cs typeface="Calibri"/>
                <a:sym typeface="Calibri"/>
              </a:rPr>
              <a:t>E</a:t>
            </a:r>
            <a:r>
              <a:rPr lang="en" sz="1200" b="1">
                <a:solidFill>
                  <a:schemeClr val="dk1"/>
                </a:solidFill>
                <a:highlight>
                  <a:schemeClr val="lt1"/>
                </a:highlight>
                <a:latin typeface="Calibri"/>
                <a:ea typeface="Calibri"/>
                <a:cs typeface="Calibri"/>
                <a:sym typeface="Calibri"/>
              </a:rPr>
              <a:t>dit the schema.xml created with the instance generation inside the configuration folder to change the attributes based on the dataset </a:t>
            </a:r>
            <a:endParaRPr>
              <a:solidFill>
                <a:schemeClr val="dk1"/>
              </a:solidFill>
              <a:highlight>
                <a:schemeClr val="lt1"/>
              </a:highlight>
              <a:latin typeface="Rockwell"/>
              <a:ea typeface="Rockwell"/>
              <a:cs typeface="Rockwell"/>
              <a:sym typeface="Rockwell"/>
            </a:endParaRPr>
          </a:p>
        </p:txBody>
      </p:sp>
      <p:sp>
        <p:nvSpPr>
          <p:cNvPr id="529" name="Google Shape;529;p73"/>
          <p:cNvSpPr txBox="1"/>
          <p:nvPr/>
        </p:nvSpPr>
        <p:spPr>
          <a:xfrm>
            <a:off x="73975" y="277425"/>
            <a:ext cx="4588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24292E"/>
                </a:solidFill>
                <a:highlight>
                  <a:srgbClr val="FFFFFF"/>
                </a:highlight>
                <a:latin typeface="Calibri"/>
                <a:ea typeface="Calibri"/>
                <a:cs typeface="Calibri"/>
                <a:sym typeface="Calibri"/>
              </a:rPr>
              <a:t>Select the document type to csv. Then copy paste all the data inside the dataset into the documents field and submit the document</a:t>
            </a:r>
            <a:endParaRPr>
              <a:latin typeface="Rockwell"/>
              <a:ea typeface="Rockwell"/>
              <a:cs typeface="Rockwell"/>
              <a:sym typeface="Rockwe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74"/>
          <p:cNvSpPr txBox="1">
            <a:spLocks noGrp="1"/>
          </p:cNvSpPr>
          <p:nvPr>
            <p:ph type="body" idx="1"/>
          </p:nvPr>
        </p:nvSpPr>
        <p:spPr>
          <a:xfrm>
            <a:off x="685346" y="1572048"/>
            <a:ext cx="7765200" cy="27714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p:txBody>
      </p:sp>
      <p:pic>
        <p:nvPicPr>
          <p:cNvPr id="535" name="Google Shape;535;p74"/>
          <p:cNvPicPr preferRelativeResize="0"/>
          <p:nvPr/>
        </p:nvPicPr>
        <p:blipFill>
          <a:blip r:embed="rId3">
            <a:alphaModFix/>
          </a:blip>
          <a:stretch>
            <a:fillRect/>
          </a:stretch>
        </p:blipFill>
        <p:spPr>
          <a:xfrm>
            <a:off x="0" y="838750"/>
            <a:ext cx="4572000" cy="4249275"/>
          </a:xfrm>
          <a:prstGeom prst="rect">
            <a:avLst/>
          </a:prstGeom>
          <a:noFill/>
          <a:ln>
            <a:noFill/>
          </a:ln>
        </p:spPr>
      </p:pic>
      <p:pic>
        <p:nvPicPr>
          <p:cNvPr id="536" name="Google Shape;536;p74"/>
          <p:cNvPicPr preferRelativeResize="0"/>
          <p:nvPr/>
        </p:nvPicPr>
        <p:blipFill>
          <a:blip r:embed="rId4">
            <a:alphaModFix/>
          </a:blip>
          <a:stretch>
            <a:fillRect/>
          </a:stretch>
        </p:blipFill>
        <p:spPr>
          <a:xfrm>
            <a:off x="4650125" y="838750"/>
            <a:ext cx="4407551" cy="4249275"/>
          </a:xfrm>
          <a:prstGeom prst="rect">
            <a:avLst/>
          </a:prstGeom>
          <a:noFill/>
          <a:ln>
            <a:noFill/>
          </a:ln>
        </p:spPr>
      </p:pic>
      <p:sp>
        <p:nvSpPr>
          <p:cNvPr id="537" name="Google Shape;537;p74"/>
          <p:cNvSpPr txBox="1"/>
          <p:nvPr/>
        </p:nvSpPr>
        <p:spPr>
          <a:xfrm>
            <a:off x="98675" y="111000"/>
            <a:ext cx="4473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lt1"/>
                </a:solidFill>
                <a:latin typeface="Calibri"/>
                <a:ea typeface="Calibri"/>
                <a:cs typeface="Calibri"/>
                <a:sym typeface="Calibri"/>
              </a:rPr>
              <a:t>Pulled the data has 'F1Visa' included in the Text (Regex):</a:t>
            </a:r>
            <a:endParaRPr>
              <a:solidFill>
                <a:schemeClr val="lt1"/>
              </a:solidFill>
              <a:latin typeface="Rockwell"/>
              <a:ea typeface="Rockwell"/>
              <a:cs typeface="Rockwell"/>
              <a:sym typeface="Rockwell"/>
            </a:endParaRPr>
          </a:p>
        </p:txBody>
      </p:sp>
      <p:sp>
        <p:nvSpPr>
          <p:cNvPr id="538" name="Google Shape;538;p74"/>
          <p:cNvSpPr txBox="1"/>
          <p:nvPr/>
        </p:nvSpPr>
        <p:spPr>
          <a:xfrm>
            <a:off x="4662450" y="148025"/>
            <a:ext cx="4407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24292E"/>
                </a:solidFill>
                <a:highlight>
                  <a:srgbClr val="FFFFFF"/>
                </a:highlight>
                <a:latin typeface="Calibri"/>
                <a:ea typeface="Calibri"/>
                <a:cs typeface="Calibri"/>
                <a:sym typeface="Calibri"/>
              </a:rPr>
              <a:t>Collected the response with having Text:”student” and Text:”USA”:</a:t>
            </a:r>
            <a:endParaRPr>
              <a:latin typeface="Rockwell"/>
              <a:ea typeface="Rockwell"/>
              <a:cs typeface="Rockwell"/>
              <a:sym typeface="Rockwe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75"/>
          <p:cNvSpPr txBox="1"/>
          <p:nvPr/>
        </p:nvSpPr>
        <p:spPr>
          <a:xfrm>
            <a:off x="0" y="0"/>
            <a:ext cx="3000000" cy="581700"/>
          </a:xfrm>
          <a:prstGeom prst="rect">
            <a:avLst/>
          </a:prstGeom>
          <a:noFill/>
          <a:ln>
            <a:noFill/>
          </a:ln>
        </p:spPr>
        <p:txBody>
          <a:bodyPr spcFirstLastPara="1" wrap="square" lIns="91425" tIns="91425" rIns="91425" bIns="91425" anchor="t" anchorCtr="0">
            <a:spAutoFit/>
          </a:bodyPr>
          <a:lstStyle/>
          <a:p>
            <a:pPr marL="457200" lvl="0" indent="-298450" algn="just" rtl="0">
              <a:lnSpc>
                <a:spcPct val="115000"/>
              </a:lnSpc>
              <a:spcBef>
                <a:spcPts val="0"/>
              </a:spcBef>
              <a:spcAft>
                <a:spcPts val="0"/>
              </a:spcAft>
              <a:buClr>
                <a:srgbClr val="24292E"/>
              </a:buClr>
              <a:buSzPts val="1100"/>
              <a:buAutoNum type="arabicPeriod"/>
            </a:pPr>
            <a:r>
              <a:rPr lang="en" sz="1200" b="1">
                <a:solidFill>
                  <a:srgbClr val="24292E"/>
                </a:solidFill>
                <a:highlight>
                  <a:srgbClr val="FFFFFF"/>
                </a:highlight>
              </a:rPr>
              <a:t>Pulled the most retweeted tweets:</a:t>
            </a:r>
            <a:endParaRPr sz="1200" b="1">
              <a:solidFill>
                <a:srgbClr val="24292E"/>
              </a:solidFill>
              <a:highlight>
                <a:srgbClr val="FFFFFF"/>
              </a:highlight>
            </a:endParaRPr>
          </a:p>
        </p:txBody>
      </p:sp>
      <p:sp>
        <p:nvSpPr>
          <p:cNvPr id="544" name="Google Shape;544;p75"/>
          <p:cNvSpPr txBox="1"/>
          <p:nvPr/>
        </p:nvSpPr>
        <p:spPr>
          <a:xfrm>
            <a:off x="5525875" y="1380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24292E"/>
                </a:solidFill>
                <a:highlight>
                  <a:srgbClr val="FFFFFF"/>
                </a:highlight>
                <a:latin typeface="Calibri"/>
                <a:ea typeface="Calibri"/>
                <a:cs typeface="Calibri"/>
                <a:sym typeface="Calibri"/>
              </a:rPr>
              <a:t>Pulled the tweets that are tweeted in English:</a:t>
            </a:r>
            <a:endParaRPr/>
          </a:p>
        </p:txBody>
      </p:sp>
      <p:pic>
        <p:nvPicPr>
          <p:cNvPr id="545" name="Google Shape;545;p75"/>
          <p:cNvPicPr preferRelativeResize="0"/>
          <p:nvPr/>
        </p:nvPicPr>
        <p:blipFill>
          <a:blip r:embed="rId3">
            <a:alphaModFix/>
          </a:blip>
          <a:stretch>
            <a:fillRect/>
          </a:stretch>
        </p:blipFill>
        <p:spPr>
          <a:xfrm>
            <a:off x="4572000" y="581700"/>
            <a:ext cx="4493875" cy="4450800"/>
          </a:xfrm>
          <a:prstGeom prst="rect">
            <a:avLst/>
          </a:prstGeom>
          <a:noFill/>
          <a:ln>
            <a:noFill/>
          </a:ln>
        </p:spPr>
      </p:pic>
      <p:pic>
        <p:nvPicPr>
          <p:cNvPr id="546" name="Google Shape;546;p75"/>
          <p:cNvPicPr preferRelativeResize="0"/>
          <p:nvPr/>
        </p:nvPicPr>
        <p:blipFill>
          <a:blip r:embed="rId4">
            <a:alphaModFix/>
          </a:blip>
          <a:stretch>
            <a:fillRect/>
          </a:stretch>
        </p:blipFill>
        <p:spPr>
          <a:xfrm>
            <a:off x="152400" y="581700"/>
            <a:ext cx="4312700" cy="44508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0"/>
        <p:cNvGrpSpPr/>
        <p:nvPr/>
      </p:nvGrpSpPr>
      <p:grpSpPr>
        <a:xfrm>
          <a:off x="0" y="0"/>
          <a:ext cx="0" cy="0"/>
          <a:chOff x="0" y="0"/>
          <a:chExt cx="0" cy="0"/>
        </a:xfrm>
      </p:grpSpPr>
      <p:sp>
        <p:nvSpPr>
          <p:cNvPr id="551" name="Google Shape;551;p76"/>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Rockwell"/>
              <a:ea typeface="Rockwell"/>
              <a:cs typeface="Rockwell"/>
              <a:sym typeface="Rockwell"/>
            </a:endParaRPr>
          </a:p>
        </p:txBody>
      </p:sp>
      <p:sp>
        <p:nvSpPr>
          <p:cNvPr id="552" name="Google Shape;552;p76"/>
          <p:cNvSpPr txBox="1">
            <a:spLocks noGrp="1"/>
          </p:cNvSpPr>
          <p:nvPr>
            <p:ph type="title"/>
          </p:nvPr>
        </p:nvSpPr>
        <p:spPr>
          <a:xfrm>
            <a:off x="685347" y="791935"/>
            <a:ext cx="2561789" cy="3559629"/>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Clr>
                <a:schemeClr val="dk2"/>
              </a:buClr>
              <a:buSzPts val="2100"/>
              <a:buFont typeface="Bookman Old Style"/>
              <a:buNone/>
            </a:pPr>
            <a:r>
              <a:rPr lang="en" sz="2100">
                <a:solidFill>
                  <a:schemeClr val="dk2"/>
                </a:solidFill>
              </a:rPr>
              <a:t>HIVE ANALYSIS</a:t>
            </a:r>
            <a:endParaRPr sz="1100"/>
          </a:p>
        </p:txBody>
      </p:sp>
      <p:cxnSp>
        <p:nvCxnSpPr>
          <p:cNvPr id="553" name="Google Shape;553;p76"/>
          <p:cNvCxnSpPr/>
          <p:nvPr/>
        </p:nvCxnSpPr>
        <p:spPr>
          <a:xfrm>
            <a:off x="3488436" y="1559378"/>
            <a:ext cx="0" cy="2024744"/>
          </a:xfrm>
          <a:prstGeom prst="straightConnector1">
            <a:avLst/>
          </a:prstGeom>
          <a:noFill/>
          <a:ln w="12700" cap="flat" cmpd="sng">
            <a:solidFill>
              <a:schemeClr val="dk1"/>
            </a:solidFill>
            <a:prstDash val="solid"/>
            <a:round/>
            <a:headEnd type="none" w="sm" len="sm"/>
            <a:tailEnd type="none" w="sm" len="sm"/>
          </a:ln>
        </p:spPr>
      </p:cxnSp>
      <p:sp>
        <p:nvSpPr>
          <p:cNvPr id="554" name="Google Shape;554;p76"/>
          <p:cNvSpPr txBox="1">
            <a:spLocks noGrp="1"/>
          </p:cNvSpPr>
          <p:nvPr>
            <p:ph type="body" idx="1"/>
          </p:nvPr>
        </p:nvSpPr>
        <p:spPr>
          <a:xfrm>
            <a:off x="3729736" y="791935"/>
            <a:ext cx="4720932" cy="3559629"/>
          </a:xfrm>
          <a:prstGeom prst="rect">
            <a:avLst/>
          </a:prstGeom>
          <a:noFill/>
          <a:ln>
            <a:noFill/>
          </a:ln>
        </p:spPr>
        <p:txBody>
          <a:bodyPr spcFirstLastPara="1" wrap="square" lIns="68575" tIns="34275" rIns="68575" bIns="34275" anchor="ctr" anchorCtr="0">
            <a:normAutofit/>
          </a:bodyPr>
          <a:lstStyle/>
          <a:p>
            <a:pPr marL="177800" lvl="0" indent="-177800" algn="l" rtl="0">
              <a:lnSpc>
                <a:spcPct val="120000"/>
              </a:lnSpc>
              <a:spcBef>
                <a:spcPts val="0"/>
              </a:spcBef>
              <a:spcAft>
                <a:spcPts val="0"/>
              </a:spcAft>
              <a:buClr>
                <a:srgbClr val="262626"/>
              </a:buClr>
              <a:buSzPts val="1200"/>
              <a:buChar char="•"/>
            </a:pPr>
            <a:r>
              <a:rPr lang="en" sz="1200">
                <a:solidFill>
                  <a:srgbClr val="262626"/>
                </a:solidFill>
              </a:rPr>
              <a:t>Viewing the number of tweets based on h1b visa issues.</a:t>
            </a:r>
            <a:endParaRPr sz="1100"/>
          </a:p>
          <a:p>
            <a:pPr marL="177800" lvl="0" indent="-177800" algn="l" rtl="0">
              <a:lnSpc>
                <a:spcPct val="120000"/>
              </a:lnSpc>
              <a:spcBef>
                <a:spcPts val="800"/>
              </a:spcBef>
              <a:spcAft>
                <a:spcPts val="0"/>
              </a:spcAft>
              <a:buClr>
                <a:srgbClr val="262626"/>
              </a:buClr>
              <a:buSzPts val="1200"/>
              <a:buChar char="•"/>
            </a:pPr>
            <a:r>
              <a:rPr lang="en" sz="1200">
                <a:solidFill>
                  <a:srgbClr val="262626"/>
                </a:solidFill>
              </a:rPr>
              <a:t>Viewing the number of tweets based on F1 visa issues.</a:t>
            </a:r>
            <a:endParaRPr sz="1100"/>
          </a:p>
          <a:p>
            <a:pPr marL="177800" lvl="0" indent="-177800" algn="l" rtl="0">
              <a:lnSpc>
                <a:spcPct val="120000"/>
              </a:lnSpc>
              <a:spcBef>
                <a:spcPts val="800"/>
              </a:spcBef>
              <a:spcAft>
                <a:spcPts val="0"/>
              </a:spcAft>
              <a:buClr>
                <a:srgbClr val="262626"/>
              </a:buClr>
              <a:buSzPts val="1200"/>
              <a:buChar char="•"/>
            </a:pPr>
            <a:r>
              <a:rPr lang="en" sz="1200">
                <a:solidFill>
                  <a:srgbClr val="262626"/>
                </a:solidFill>
              </a:rPr>
              <a:t>Details of tweets regarding international students  that have a greater favourites count.</a:t>
            </a:r>
            <a:endParaRPr sz="1200">
              <a:solidFill>
                <a:srgbClr val="262626"/>
              </a:solidFill>
            </a:endParaRPr>
          </a:p>
          <a:p>
            <a:pPr marL="177800" lvl="0" indent="-177800" algn="l" rtl="0">
              <a:lnSpc>
                <a:spcPct val="120000"/>
              </a:lnSpc>
              <a:spcBef>
                <a:spcPts val="800"/>
              </a:spcBef>
              <a:spcAft>
                <a:spcPts val="0"/>
              </a:spcAft>
              <a:buClr>
                <a:srgbClr val="262626"/>
              </a:buClr>
              <a:buSzPts val="1200"/>
              <a:buChar char="•"/>
            </a:pPr>
            <a:r>
              <a:rPr lang="en" sz="1200">
                <a:solidFill>
                  <a:srgbClr val="262626"/>
                </a:solidFill>
              </a:rPr>
              <a:t>Details of tweets regarding international students using orderby.</a:t>
            </a:r>
            <a:endParaRPr sz="1200">
              <a:solidFill>
                <a:srgbClr val="262626"/>
              </a:solidFill>
            </a:endParaRPr>
          </a:p>
          <a:p>
            <a:pPr marL="177800" lvl="0" indent="-177800" algn="l" rtl="0">
              <a:lnSpc>
                <a:spcPct val="120000"/>
              </a:lnSpc>
              <a:spcBef>
                <a:spcPts val="800"/>
              </a:spcBef>
              <a:spcAft>
                <a:spcPts val="0"/>
              </a:spcAft>
              <a:buClr>
                <a:srgbClr val="262626"/>
              </a:buClr>
              <a:buSzPts val="1200"/>
              <a:buChar char="•"/>
            </a:pPr>
            <a:r>
              <a:rPr lang="en" sz="1200">
                <a:solidFill>
                  <a:srgbClr val="262626"/>
                </a:solidFill>
              </a:rPr>
              <a:t>Viewing the details of tweet id from h1b.</a:t>
            </a:r>
            <a:endParaRPr sz="1200">
              <a:solidFill>
                <a:srgbClr val="262626"/>
              </a:solidFill>
            </a:endParaRPr>
          </a:p>
          <a:p>
            <a:pPr marL="177800" lvl="0" indent="-177800" algn="l" rtl="0">
              <a:lnSpc>
                <a:spcPct val="120000"/>
              </a:lnSpc>
              <a:spcBef>
                <a:spcPts val="800"/>
              </a:spcBef>
              <a:spcAft>
                <a:spcPts val="0"/>
              </a:spcAft>
              <a:buClr>
                <a:srgbClr val="262626"/>
              </a:buClr>
              <a:buSzPts val="1200"/>
              <a:buChar char="•"/>
            </a:pPr>
            <a:r>
              <a:rPr lang="en" sz="1200">
                <a:solidFill>
                  <a:srgbClr val="262626"/>
                </a:solidFill>
              </a:rPr>
              <a:t>Details of re tweets about h1b .</a:t>
            </a:r>
            <a:endParaRPr sz="1200">
              <a:solidFill>
                <a:srgbClr val="262626"/>
              </a:solidFill>
            </a:endParaRPr>
          </a:p>
          <a:p>
            <a:pPr marL="177800" lvl="0" indent="-101600" algn="l" rtl="0">
              <a:lnSpc>
                <a:spcPct val="120000"/>
              </a:lnSpc>
              <a:spcBef>
                <a:spcPts val="800"/>
              </a:spcBef>
              <a:spcAft>
                <a:spcPts val="0"/>
              </a:spcAft>
              <a:buClr>
                <a:schemeClr val="dk1"/>
              </a:buClr>
              <a:buSzPts val="1200"/>
              <a:buNone/>
            </a:pPr>
            <a:endParaRPr sz="1200">
              <a:solidFill>
                <a:srgbClr val="262626"/>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77"/>
          <p:cNvSpPr txBox="1">
            <a:spLocks noGrp="1"/>
          </p:cNvSpPr>
          <p:nvPr>
            <p:ph type="title"/>
          </p:nvPr>
        </p:nvSpPr>
        <p:spPr>
          <a:xfrm>
            <a:off x="685346" y="457200"/>
            <a:ext cx="7765200" cy="9948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endParaRPr/>
          </a:p>
        </p:txBody>
      </p:sp>
      <p:sp>
        <p:nvSpPr>
          <p:cNvPr id="560" name="Google Shape;560;p77"/>
          <p:cNvSpPr txBox="1">
            <a:spLocks noGrp="1"/>
          </p:cNvSpPr>
          <p:nvPr>
            <p:ph type="body" idx="1"/>
          </p:nvPr>
        </p:nvSpPr>
        <p:spPr>
          <a:xfrm>
            <a:off x="685346" y="1572048"/>
            <a:ext cx="7765200" cy="27714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p:txBody>
      </p:sp>
      <p:pic>
        <p:nvPicPr>
          <p:cNvPr id="561" name="Google Shape;561;p77"/>
          <p:cNvPicPr preferRelativeResize="0"/>
          <p:nvPr/>
        </p:nvPicPr>
        <p:blipFill>
          <a:blip r:embed="rId3">
            <a:alphaModFix/>
          </a:blip>
          <a:stretch>
            <a:fillRect/>
          </a:stretch>
        </p:blipFill>
        <p:spPr>
          <a:xfrm>
            <a:off x="467438" y="57148"/>
            <a:ext cx="8201025" cy="400050"/>
          </a:xfrm>
          <a:prstGeom prst="rect">
            <a:avLst/>
          </a:prstGeom>
          <a:noFill/>
          <a:ln>
            <a:noFill/>
          </a:ln>
        </p:spPr>
      </p:pic>
      <p:pic>
        <p:nvPicPr>
          <p:cNvPr id="562" name="Google Shape;562;p77"/>
          <p:cNvPicPr preferRelativeResize="0"/>
          <p:nvPr/>
        </p:nvPicPr>
        <p:blipFill>
          <a:blip r:embed="rId4">
            <a:alphaModFix/>
          </a:blip>
          <a:stretch>
            <a:fillRect/>
          </a:stretch>
        </p:blipFill>
        <p:spPr>
          <a:xfrm>
            <a:off x="405375" y="730025"/>
            <a:ext cx="7765200" cy="843737"/>
          </a:xfrm>
          <a:prstGeom prst="rect">
            <a:avLst/>
          </a:prstGeom>
          <a:noFill/>
          <a:ln>
            <a:noFill/>
          </a:ln>
        </p:spPr>
      </p:pic>
      <p:pic>
        <p:nvPicPr>
          <p:cNvPr id="563" name="Google Shape;563;p77"/>
          <p:cNvPicPr preferRelativeResize="0"/>
          <p:nvPr/>
        </p:nvPicPr>
        <p:blipFill>
          <a:blip r:embed="rId5">
            <a:alphaModFix/>
          </a:blip>
          <a:stretch>
            <a:fillRect/>
          </a:stretch>
        </p:blipFill>
        <p:spPr>
          <a:xfrm>
            <a:off x="1057275" y="2300288"/>
            <a:ext cx="7029450" cy="542925"/>
          </a:xfrm>
          <a:prstGeom prst="rect">
            <a:avLst/>
          </a:prstGeom>
          <a:noFill/>
          <a:ln>
            <a:noFill/>
          </a:ln>
        </p:spPr>
      </p:pic>
      <p:pic>
        <p:nvPicPr>
          <p:cNvPr id="564" name="Google Shape;564;p77"/>
          <p:cNvPicPr preferRelativeResize="0"/>
          <p:nvPr/>
        </p:nvPicPr>
        <p:blipFill>
          <a:blip r:embed="rId6">
            <a:alphaModFix/>
          </a:blip>
          <a:stretch>
            <a:fillRect/>
          </a:stretch>
        </p:blipFill>
        <p:spPr>
          <a:xfrm>
            <a:off x="107750" y="1709625"/>
            <a:ext cx="9144000" cy="1222800"/>
          </a:xfrm>
          <a:prstGeom prst="rect">
            <a:avLst/>
          </a:prstGeom>
          <a:noFill/>
          <a:ln>
            <a:noFill/>
          </a:ln>
        </p:spPr>
      </p:pic>
      <p:pic>
        <p:nvPicPr>
          <p:cNvPr id="565" name="Google Shape;565;p77"/>
          <p:cNvPicPr preferRelativeResize="0"/>
          <p:nvPr/>
        </p:nvPicPr>
        <p:blipFill>
          <a:blip r:embed="rId7">
            <a:alphaModFix/>
          </a:blip>
          <a:stretch>
            <a:fillRect/>
          </a:stretch>
        </p:blipFill>
        <p:spPr>
          <a:xfrm>
            <a:off x="107750" y="3114669"/>
            <a:ext cx="9144001" cy="188146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78"/>
          <p:cNvSpPr txBox="1">
            <a:spLocks noGrp="1"/>
          </p:cNvSpPr>
          <p:nvPr>
            <p:ph type="title"/>
          </p:nvPr>
        </p:nvSpPr>
        <p:spPr>
          <a:xfrm>
            <a:off x="685346" y="457200"/>
            <a:ext cx="7765200" cy="9948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endParaRPr/>
          </a:p>
        </p:txBody>
      </p:sp>
      <p:sp>
        <p:nvSpPr>
          <p:cNvPr id="571" name="Google Shape;571;p78"/>
          <p:cNvSpPr txBox="1">
            <a:spLocks noGrp="1"/>
          </p:cNvSpPr>
          <p:nvPr>
            <p:ph type="body" idx="1"/>
          </p:nvPr>
        </p:nvSpPr>
        <p:spPr>
          <a:xfrm>
            <a:off x="685346" y="1572048"/>
            <a:ext cx="7765200" cy="27714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p:txBody>
      </p:sp>
      <p:pic>
        <p:nvPicPr>
          <p:cNvPr id="572" name="Google Shape;572;p78"/>
          <p:cNvPicPr preferRelativeResize="0"/>
          <p:nvPr/>
        </p:nvPicPr>
        <p:blipFill>
          <a:blip r:embed="rId3">
            <a:alphaModFix/>
          </a:blip>
          <a:stretch>
            <a:fillRect/>
          </a:stretch>
        </p:blipFill>
        <p:spPr>
          <a:xfrm>
            <a:off x="26625" y="4802998"/>
            <a:ext cx="8839199" cy="340507"/>
          </a:xfrm>
          <a:prstGeom prst="rect">
            <a:avLst/>
          </a:prstGeom>
          <a:noFill/>
          <a:ln>
            <a:noFill/>
          </a:ln>
        </p:spPr>
      </p:pic>
      <p:pic>
        <p:nvPicPr>
          <p:cNvPr id="573" name="Google Shape;573;p78"/>
          <p:cNvPicPr preferRelativeResize="0"/>
          <p:nvPr/>
        </p:nvPicPr>
        <p:blipFill>
          <a:blip r:embed="rId4">
            <a:alphaModFix/>
          </a:blip>
          <a:stretch>
            <a:fillRect/>
          </a:stretch>
        </p:blipFill>
        <p:spPr>
          <a:xfrm>
            <a:off x="-125775" y="1805940"/>
            <a:ext cx="9144001" cy="1230371"/>
          </a:xfrm>
          <a:prstGeom prst="rect">
            <a:avLst/>
          </a:prstGeom>
          <a:noFill/>
          <a:ln>
            <a:noFill/>
          </a:ln>
        </p:spPr>
      </p:pic>
      <p:pic>
        <p:nvPicPr>
          <p:cNvPr id="574" name="Google Shape;574;p78"/>
          <p:cNvPicPr preferRelativeResize="0"/>
          <p:nvPr/>
        </p:nvPicPr>
        <p:blipFill>
          <a:blip r:embed="rId5">
            <a:alphaModFix/>
          </a:blip>
          <a:stretch>
            <a:fillRect/>
          </a:stretch>
        </p:blipFill>
        <p:spPr>
          <a:xfrm>
            <a:off x="-4050" y="1555570"/>
            <a:ext cx="9143998" cy="1466309"/>
          </a:xfrm>
          <a:prstGeom prst="rect">
            <a:avLst/>
          </a:prstGeom>
          <a:noFill/>
          <a:ln>
            <a:noFill/>
          </a:ln>
        </p:spPr>
      </p:pic>
      <p:pic>
        <p:nvPicPr>
          <p:cNvPr id="575" name="Google Shape;575;p78"/>
          <p:cNvPicPr preferRelativeResize="0"/>
          <p:nvPr/>
        </p:nvPicPr>
        <p:blipFill>
          <a:blip r:embed="rId6">
            <a:alphaModFix/>
          </a:blip>
          <a:stretch>
            <a:fillRect/>
          </a:stretch>
        </p:blipFill>
        <p:spPr>
          <a:xfrm>
            <a:off x="83875" y="3125453"/>
            <a:ext cx="9143999" cy="1588394"/>
          </a:xfrm>
          <a:prstGeom prst="rect">
            <a:avLst/>
          </a:prstGeom>
          <a:noFill/>
          <a:ln>
            <a:noFill/>
          </a:ln>
        </p:spPr>
      </p:pic>
      <p:pic>
        <p:nvPicPr>
          <p:cNvPr id="576" name="Google Shape;576;p78"/>
          <p:cNvPicPr preferRelativeResize="0"/>
          <p:nvPr/>
        </p:nvPicPr>
        <p:blipFill>
          <a:blip r:embed="rId7">
            <a:alphaModFix/>
          </a:blip>
          <a:stretch>
            <a:fillRect/>
          </a:stretch>
        </p:blipFill>
        <p:spPr>
          <a:xfrm>
            <a:off x="153750" y="93800"/>
            <a:ext cx="8417227" cy="14662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79"/>
          <p:cNvSpPr txBox="1">
            <a:spLocks noGrp="1"/>
          </p:cNvSpPr>
          <p:nvPr>
            <p:ph type="title"/>
          </p:nvPr>
        </p:nvSpPr>
        <p:spPr>
          <a:xfrm>
            <a:off x="685346" y="457200"/>
            <a:ext cx="7765200" cy="9948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endParaRPr/>
          </a:p>
        </p:txBody>
      </p:sp>
      <p:sp>
        <p:nvSpPr>
          <p:cNvPr id="582" name="Google Shape;582;p79"/>
          <p:cNvSpPr txBox="1">
            <a:spLocks noGrp="1"/>
          </p:cNvSpPr>
          <p:nvPr>
            <p:ph type="body" idx="1"/>
          </p:nvPr>
        </p:nvSpPr>
        <p:spPr>
          <a:xfrm>
            <a:off x="685346" y="1572048"/>
            <a:ext cx="7765200" cy="27714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p:txBody>
      </p:sp>
      <p:pic>
        <p:nvPicPr>
          <p:cNvPr id="583" name="Google Shape;583;p79"/>
          <p:cNvPicPr preferRelativeResize="0"/>
          <p:nvPr/>
        </p:nvPicPr>
        <p:blipFill>
          <a:blip r:embed="rId3">
            <a:alphaModFix/>
          </a:blip>
          <a:stretch>
            <a:fillRect/>
          </a:stretch>
        </p:blipFill>
        <p:spPr>
          <a:xfrm>
            <a:off x="0" y="307500"/>
            <a:ext cx="4444651" cy="4440275"/>
          </a:xfrm>
          <a:prstGeom prst="rect">
            <a:avLst/>
          </a:prstGeom>
          <a:noFill/>
          <a:ln>
            <a:noFill/>
          </a:ln>
        </p:spPr>
      </p:pic>
      <p:pic>
        <p:nvPicPr>
          <p:cNvPr id="584" name="Google Shape;584;p79"/>
          <p:cNvPicPr preferRelativeResize="0"/>
          <p:nvPr/>
        </p:nvPicPr>
        <p:blipFill>
          <a:blip r:embed="rId4">
            <a:alphaModFix/>
          </a:blip>
          <a:stretch>
            <a:fillRect/>
          </a:stretch>
        </p:blipFill>
        <p:spPr>
          <a:xfrm>
            <a:off x="4444650" y="141250"/>
            <a:ext cx="5003725" cy="50022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80"/>
          <p:cNvSpPr txBox="1">
            <a:spLocks noGrp="1"/>
          </p:cNvSpPr>
          <p:nvPr>
            <p:ph type="title"/>
          </p:nvPr>
        </p:nvSpPr>
        <p:spPr>
          <a:xfrm>
            <a:off x="685346" y="457200"/>
            <a:ext cx="7765200" cy="9948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endParaRPr/>
          </a:p>
        </p:txBody>
      </p:sp>
      <p:sp>
        <p:nvSpPr>
          <p:cNvPr id="590" name="Google Shape;590;p80"/>
          <p:cNvSpPr txBox="1">
            <a:spLocks noGrp="1"/>
          </p:cNvSpPr>
          <p:nvPr>
            <p:ph type="body" idx="1"/>
          </p:nvPr>
        </p:nvSpPr>
        <p:spPr>
          <a:xfrm>
            <a:off x="685350" y="2809350"/>
            <a:ext cx="7765200" cy="22503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p:txBody>
      </p:sp>
      <p:pic>
        <p:nvPicPr>
          <p:cNvPr id="591" name="Google Shape;591;p80"/>
          <p:cNvPicPr preferRelativeResize="0"/>
          <p:nvPr/>
        </p:nvPicPr>
        <p:blipFill>
          <a:blip r:embed="rId3">
            <a:alphaModFix/>
          </a:blip>
          <a:stretch>
            <a:fillRect/>
          </a:stretch>
        </p:blipFill>
        <p:spPr>
          <a:xfrm>
            <a:off x="47625" y="37950"/>
            <a:ext cx="9048750" cy="2771400"/>
          </a:xfrm>
          <a:prstGeom prst="rect">
            <a:avLst/>
          </a:prstGeom>
          <a:noFill/>
          <a:ln>
            <a:noFill/>
          </a:ln>
        </p:spPr>
      </p:pic>
      <p:pic>
        <p:nvPicPr>
          <p:cNvPr id="592" name="Google Shape;592;p80"/>
          <p:cNvPicPr preferRelativeResize="0"/>
          <p:nvPr/>
        </p:nvPicPr>
        <p:blipFill>
          <a:blip r:embed="rId4">
            <a:alphaModFix/>
          </a:blip>
          <a:stretch>
            <a:fillRect/>
          </a:stretch>
        </p:blipFill>
        <p:spPr>
          <a:xfrm>
            <a:off x="85725" y="2809350"/>
            <a:ext cx="8972550" cy="23341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81"/>
          <p:cNvSpPr txBox="1">
            <a:spLocks noGrp="1"/>
          </p:cNvSpPr>
          <p:nvPr>
            <p:ph type="ctrTitle"/>
          </p:nvPr>
        </p:nvSpPr>
        <p:spPr>
          <a:xfrm>
            <a:off x="-508252" y="77595"/>
            <a:ext cx="6751096" cy="1790700"/>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chemeClr val="lt1"/>
              </a:buClr>
              <a:buSzPts val="3600"/>
              <a:buFont typeface="Bookman Old Style"/>
              <a:buNone/>
            </a:pPr>
            <a:r>
              <a:rPr lang="en" sz="1100"/>
              <a:t>APPLICATIONS</a:t>
            </a:r>
            <a:endParaRPr sz="1100"/>
          </a:p>
        </p:txBody>
      </p:sp>
      <p:sp>
        <p:nvSpPr>
          <p:cNvPr id="598" name="Google Shape;598;p81"/>
          <p:cNvSpPr txBox="1">
            <a:spLocks noGrp="1"/>
          </p:cNvSpPr>
          <p:nvPr>
            <p:ph type="subTitle" idx="1"/>
          </p:nvPr>
        </p:nvSpPr>
        <p:spPr>
          <a:xfrm>
            <a:off x="1196452" y="2050256"/>
            <a:ext cx="6751096" cy="1893094"/>
          </a:xfrm>
          <a:prstGeom prst="rect">
            <a:avLst/>
          </a:prstGeom>
          <a:noFill/>
          <a:ln>
            <a:noFill/>
          </a:ln>
        </p:spPr>
        <p:txBody>
          <a:bodyPr spcFirstLastPara="1" wrap="square" lIns="68575" tIns="34275" rIns="68575" bIns="34275" anchor="t" anchorCtr="0">
            <a:normAutofit/>
          </a:bodyPr>
          <a:lstStyle/>
          <a:p>
            <a:pPr marL="254000" lvl="0" indent="-254000" algn="l" rtl="0">
              <a:lnSpc>
                <a:spcPct val="120000"/>
              </a:lnSpc>
              <a:spcBef>
                <a:spcPts val="0"/>
              </a:spcBef>
              <a:spcAft>
                <a:spcPts val="0"/>
              </a:spcAft>
              <a:buClr>
                <a:schemeClr val="lt1"/>
              </a:buClr>
              <a:buSzPts val="1800"/>
              <a:buFont typeface="Arial"/>
              <a:buChar char="•"/>
            </a:pPr>
            <a:r>
              <a:rPr lang="en" sz="1100"/>
              <a:t>To draw out the collective results.</a:t>
            </a:r>
            <a:endParaRPr sz="1100"/>
          </a:p>
          <a:p>
            <a:pPr marL="254000" lvl="0" indent="-254000" algn="l" rtl="0">
              <a:lnSpc>
                <a:spcPct val="120000"/>
              </a:lnSpc>
              <a:spcBef>
                <a:spcPts val="800"/>
              </a:spcBef>
              <a:spcAft>
                <a:spcPts val="0"/>
              </a:spcAft>
              <a:buClr>
                <a:schemeClr val="lt1"/>
              </a:buClr>
              <a:buSzPts val="1800"/>
              <a:buFont typeface="Arial"/>
              <a:buChar char="•"/>
            </a:pPr>
            <a:r>
              <a:rPr lang="en" sz="1100"/>
              <a:t>To be able to visualize the statistics of the important events related to the international students</a:t>
            </a:r>
            <a:endParaRPr sz="1100"/>
          </a:p>
          <a:p>
            <a:pPr marL="254000" lvl="0" indent="-254000" algn="l" rtl="0">
              <a:lnSpc>
                <a:spcPct val="120000"/>
              </a:lnSpc>
              <a:spcBef>
                <a:spcPts val="800"/>
              </a:spcBef>
              <a:spcAft>
                <a:spcPts val="0"/>
              </a:spcAft>
              <a:buClr>
                <a:schemeClr val="lt1"/>
              </a:buClr>
              <a:buSzPts val="1800"/>
              <a:buFont typeface="Arial"/>
              <a:buChar char="•"/>
            </a:pPr>
            <a:r>
              <a:rPr lang="en" sz="1100"/>
              <a:t>Analyse positive and negative opinion of people, sentiment, how the tweets were carried out. </a:t>
            </a:r>
            <a:endParaRPr sz="1100"/>
          </a:p>
          <a:p>
            <a:pPr marL="254000" lvl="0" indent="-209550" algn="l" rtl="0">
              <a:lnSpc>
                <a:spcPct val="120000"/>
              </a:lnSpc>
              <a:spcBef>
                <a:spcPts val="800"/>
              </a:spcBef>
              <a:spcAft>
                <a:spcPts val="0"/>
              </a:spcAft>
              <a:buSzPts val="1100"/>
              <a:buChar char="•"/>
            </a:pPr>
            <a:r>
              <a:rPr lang="en" sz="1100"/>
              <a:t>Big data tools can be used to create a framework for analysis in an efficient way.</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4"/>
        <p:cNvGrpSpPr/>
        <p:nvPr/>
      </p:nvGrpSpPr>
      <p:grpSpPr>
        <a:xfrm>
          <a:off x="0" y="0"/>
          <a:ext cx="0" cy="0"/>
          <a:chOff x="0" y="0"/>
          <a:chExt cx="0" cy="0"/>
        </a:xfrm>
      </p:grpSpPr>
      <p:sp>
        <p:nvSpPr>
          <p:cNvPr id="225" name="Google Shape;225;p37"/>
          <p:cNvSpPr txBox="1">
            <a:spLocks noGrp="1"/>
          </p:cNvSpPr>
          <p:nvPr>
            <p:ph type="ctrTitle"/>
          </p:nvPr>
        </p:nvSpPr>
        <p:spPr>
          <a:xfrm>
            <a:off x="851836" y="794266"/>
            <a:ext cx="4422293" cy="811768"/>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chemeClr val="lt1"/>
              </a:buClr>
              <a:buSzPts val="3600"/>
              <a:buFont typeface="Bookman Old Style"/>
              <a:buNone/>
            </a:pPr>
            <a:r>
              <a:rPr lang="en" sz="3000"/>
              <a:t>OBJECTIVE</a:t>
            </a:r>
            <a:endParaRPr sz="3000"/>
          </a:p>
        </p:txBody>
      </p:sp>
      <p:sp>
        <p:nvSpPr>
          <p:cNvPr id="226" name="Google Shape;226;p37"/>
          <p:cNvSpPr txBox="1">
            <a:spLocks noGrp="1"/>
          </p:cNvSpPr>
          <p:nvPr>
            <p:ph type="subTitle" idx="1"/>
          </p:nvPr>
        </p:nvSpPr>
        <p:spPr>
          <a:xfrm>
            <a:off x="908986" y="2033588"/>
            <a:ext cx="4422293" cy="1809750"/>
          </a:xfrm>
          <a:prstGeom prst="rect">
            <a:avLst/>
          </a:prstGeom>
          <a:noFill/>
          <a:ln>
            <a:noFill/>
          </a:ln>
        </p:spPr>
        <p:txBody>
          <a:bodyPr spcFirstLastPara="1" wrap="square" lIns="68575" tIns="34275" rIns="68575" bIns="34275" anchor="t" anchorCtr="0">
            <a:normAutofit/>
          </a:bodyPr>
          <a:lstStyle/>
          <a:p>
            <a:pPr marL="0" lvl="0" indent="0" algn="l" rtl="0">
              <a:lnSpc>
                <a:spcPct val="110000"/>
              </a:lnSpc>
              <a:spcBef>
                <a:spcPts val="0"/>
              </a:spcBef>
              <a:spcAft>
                <a:spcPts val="0"/>
              </a:spcAft>
              <a:buClr>
                <a:schemeClr val="lt1"/>
              </a:buClr>
              <a:buSzPts val="1800"/>
              <a:buNone/>
            </a:pPr>
            <a:r>
              <a:rPr lang="en" sz="1400">
                <a:latin typeface="Calibri"/>
                <a:ea typeface="Calibri"/>
                <a:cs typeface="Calibri"/>
                <a:sym typeface="Calibri"/>
              </a:rPr>
              <a:t>The objective of this project is to get twitter data extraction using Twitter Data Analysis and then cleaning the data, performing sentiment analysis, and importing files into Hadoop where we used different tools like Hue, Hive, Solr, Scala, Spark SQL and pySpark.</a:t>
            </a:r>
            <a:endParaRPr sz="1400"/>
          </a:p>
          <a:p>
            <a:pPr marL="0" lvl="0" indent="0" algn="ctr" rtl="0">
              <a:lnSpc>
                <a:spcPct val="110000"/>
              </a:lnSpc>
              <a:spcBef>
                <a:spcPts val="800"/>
              </a:spcBef>
              <a:spcAft>
                <a:spcPts val="0"/>
              </a:spcAft>
              <a:buClr>
                <a:schemeClr val="lt1"/>
              </a:buClr>
              <a:buSzPts val="1800"/>
              <a:buNone/>
            </a:pPr>
            <a:endParaRPr sz="1100"/>
          </a:p>
        </p:txBody>
      </p:sp>
      <p:pic>
        <p:nvPicPr>
          <p:cNvPr id="227" name="Google Shape;227;p37" descr="Target Audience"/>
          <p:cNvPicPr preferRelativeResize="0"/>
          <p:nvPr/>
        </p:nvPicPr>
        <p:blipFill rotWithShape="1">
          <a:blip r:embed="rId4">
            <a:alphaModFix/>
          </a:blip>
          <a:srcRect/>
          <a:stretch/>
        </p:blipFill>
        <p:spPr>
          <a:xfrm>
            <a:off x="5759052" y="1116523"/>
            <a:ext cx="2552075" cy="2552075"/>
          </a:xfrm>
          <a:prstGeom prst="rect">
            <a:avLst/>
          </a:prstGeom>
          <a:noFill/>
          <a:ln w="190500" cap="sq" cmpd="sng">
            <a:solidFill>
              <a:srgbClr val="FFFFFF"/>
            </a:solidFill>
            <a:prstDash val="solid"/>
            <a:miter lim="800000"/>
            <a:headEnd type="none" w="sm" len="sm"/>
            <a:tailEnd type="none" w="sm" len="sm"/>
          </a:ln>
          <a:effectLst>
            <a:outerShdw blurRad="54991" dist="17780" dir="5400000" algn="ctr" rotWithShape="0">
              <a:schemeClr val="dk1">
                <a:alpha val="40000"/>
              </a:schemeClr>
            </a:outerShdw>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82"/>
          <p:cNvSpPr txBox="1">
            <a:spLocks noGrp="1"/>
          </p:cNvSpPr>
          <p:nvPr>
            <p:ph type="title"/>
          </p:nvPr>
        </p:nvSpPr>
        <p:spPr>
          <a:xfrm>
            <a:off x="685346" y="457200"/>
            <a:ext cx="7765321" cy="994741"/>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lt1"/>
              </a:buClr>
              <a:buSzPts val="3000"/>
              <a:buFont typeface="Bookman Old Style"/>
              <a:buNone/>
            </a:pPr>
            <a:r>
              <a:rPr lang="en" sz="3000"/>
              <a:t>FUTURE WORK</a:t>
            </a:r>
            <a:endParaRPr sz="1100"/>
          </a:p>
        </p:txBody>
      </p:sp>
      <p:sp>
        <p:nvSpPr>
          <p:cNvPr id="604" name="Google Shape;604;p82"/>
          <p:cNvSpPr txBox="1">
            <a:spLocks noGrp="1"/>
          </p:cNvSpPr>
          <p:nvPr>
            <p:ph type="body" idx="1"/>
          </p:nvPr>
        </p:nvSpPr>
        <p:spPr>
          <a:xfrm>
            <a:off x="685346" y="1572048"/>
            <a:ext cx="7765321" cy="2771352"/>
          </a:xfrm>
          <a:prstGeom prst="rect">
            <a:avLst/>
          </a:prstGeom>
          <a:noFill/>
          <a:ln>
            <a:noFill/>
          </a:ln>
        </p:spPr>
        <p:txBody>
          <a:bodyPr spcFirstLastPara="1" wrap="square" lIns="68575" tIns="34275" rIns="68575" bIns="34275" anchor="t" anchorCtr="0">
            <a:normAutofit/>
          </a:bodyPr>
          <a:lstStyle/>
          <a:p>
            <a:pPr marL="177800" lvl="0" indent="0" algn="l" rtl="0">
              <a:lnSpc>
                <a:spcPct val="115000"/>
              </a:lnSpc>
              <a:spcBef>
                <a:spcPts val="1200"/>
              </a:spcBef>
              <a:spcAft>
                <a:spcPts val="0"/>
              </a:spcAft>
              <a:buNone/>
            </a:pPr>
            <a:endParaRPr sz="1200" b="1">
              <a:solidFill>
                <a:schemeClr val="dk1"/>
              </a:solidFill>
              <a:highlight>
                <a:srgbClr val="FFFFFF"/>
              </a:highlight>
              <a:latin typeface="Calibri"/>
              <a:ea typeface="Calibri"/>
              <a:cs typeface="Calibri"/>
              <a:sym typeface="Calibri"/>
            </a:endParaRPr>
          </a:p>
          <a:p>
            <a:pPr marL="177800" lvl="0" indent="-196850" algn="l" rtl="0">
              <a:lnSpc>
                <a:spcPct val="115000"/>
              </a:lnSpc>
              <a:spcBef>
                <a:spcPts val="1200"/>
              </a:spcBef>
              <a:spcAft>
                <a:spcPts val="0"/>
              </a:spcAft>
              <a:buSzPts val="1700"/>
              <a:buChar char="•"/>
            </a:pPr>
            <a:r>
              <a:rPr lang="en" sz="1200">
                <a:solidFill>
                  <a:schemeClr val="dk1"/>
                </a:solidFill>
                <a:highlight>
                  <a:srgbClr val="FFFFFF"/>
                </a:highlight>
                <a:latin typeface="Calibri"/>
                <a:ea typeface="Calibri"/>
                <a:cs typeface="Calibri"/>
                <a:sym typeface="Calibri"/>
              </a:rPr>
              <a:t>Implementing the better Machine Learning Algorithms.</a:t>
            </a:r>
            <a:endParaRPr sz="1200">
              <a:solidFill>
                <a:schemeClr val="dk1"/>
              </a:solidFill>
              <a:highlight>
                <a:srgbClr val="FFFFFF"/>
              </a:highlight>
              <a:latin typeface="Calibri"/>
              <a:ea typeface="Calibri"/>
              <a:cs typeface="Calibri"/>
              <a:sym typeface="Calibri"/>
            </a:endParaRPr>
          </a:p>
          <a:p>
            <a:pPr marL="177800" lvl="0" indent="-196850" algn="l" rtl="0">
              <a:lnSpc>
                <a:spcPct val="115000"/>
              </a:lnSpc>
              <a:spcBef>
                <a:spcPts val="0"/>
              </a:spcBef>
              <a:spcAft>
                <a:spcPts val="0"/>
              </a:spcAft>
              <a:buSzPts val="1700"/>
              <a:buChar char="•"/>
            </a:pPr>
            <a:r>
              <a:rPr lang="en" sz="1200">
                <a:solidFill>
                  <a:schemeClr val="dk1"/>
                </a:solidFill>
                <a:highlight>
                  <a:srgbClr val="FFFFFF"/>
                </a:highlight>
                <a:latin typeface="Calibri"/>
                <a:ea typeface="Calibri"/>
                <a:cs typeface="Calibri"/>
                <a:sym typeface="Calibri"/>
              </a:rPr>
              <a:t>Working on more data sources such as Instagram, Facebook, and YouTube Data as well. Considering the project deployment in Docker.</a:t>
            </a:r>
            <a:endParaRPr sz="1200">
              <a:solidFill>
                <a:schemeClr val="dk1"/>
              </a:solidFill>
              <a:highlight>
                <a:srgbClr val="FFFFFF"/>
              </a:highlight>
              <a:latin typeface="Calibri"/>
              <a:ea typeface="Calibri"/>
              <a:cs typeface="Calibri"/>
              <a:sym typeface="Calibri"/>
            </a:endParaRPr>
          </a:p>
          <a:p>
            <a:pPr marL="177800" lvl="0" indent="-196850" algn="l" rtl="0">
              <a:lnSpc>
                <a:spcPct val="115000"/>
              </a:lnSpc>
              <a:spcBef>
                <a:spcPts val="0"/>
              </a:spcBef>
              <a:spcAft>
                <a:spcPts val="0"/>
              </a:spcAft>
              <a:buSzPts val="1700"/>
              <a:buChar char="•"/>
            </a:pPr>
            <a:r>
              <a:rPr lang="en" sz="1200">
                <a:solidFill>
                  <a:schemeClr val="dk1"/>
                </a:solidFill>
                <a:highlight>
                  <a:srgbClr val="FFFFFF"/>
                </a:highlight>
                <a:latin typeface="Calibri"/>
                <a:ea typeface="Calibri"/>
                <a:cs typeface="Calibri"/>
                <a:sym typeface="Calibri"/>
              </a:rPr>
              <a:t>Better use of the big data tools by targeting on a specific predefined and focused dataset.</a:t>
            </a:r>
            <a:endParaRPr sz="1200">
              <a:solidFill>
                <a:schemeClr val="dk1"/>
              </a:solidFill>
              <a:highlight>
                <a:srgbClr val="FFFFFF"/>
              </a:highlight>
              <a:latin typeface="Calibri"/>
              <a:ea typeface="Calibri"/>
              <a:cs typeface="Calibri"/>
              <a:sym typeface="Calibri"/>
            </a:endParaRPr>
          </a:p>
          <a:p>
            <a:pPr marL="177800" lvl="0" indent="-196850" algn="l" rtl="0">
              <a:lnSpc>
                <a:spcPct val="115000"/>
              </a:lnSpc>
              <a:spcBef>
                <a:spcPts val="0"/>
              </a:spcBef>
              <a:spcAft>
                <a:spcPts val="0"/>
              </a:spcAft>
              <a:buSzPts val="1700"/>
              <a:buChar char="•"/>
            </a:pPr>
            <a:r>
              <a:rPr lang="en" sz="1200">
                <a:solidFill>
                  <a:schemeClr val="dk1"/>
                </a:solidFill>
                <a:highlight>
                  <a:srgbClr val="FFFFFF"/>
                </a:highlight>
                <a:latin typeface="Calibri"/>
                <a:ea typeface="Calibri"/>
                <a:cs typeface="Calibri"/>
                <a:sym typeface="Calibri"/>
              </a:rPr>
              <a:t>A tool can be created using ML tools and analysis which on the basis of streaming tweets can tell the sentiments and prospective suggestions about a specific situation or crisis, which would help people calm down and be productive in the right track instead of panicking.</a:t>
            </a:r>
            <a:endParaRPr sz="1200">
              <a:solidFill>
                <a:schemeClr val="dk1"/>
              </a:solidFill>
              <a:highlight>
                <a:srgbClr val="FFFFFF"/>
              </a:highlight>
              <a:latin typeface="Calibri"/>
              <a:ea typeface="Calibri"/>
              <a:cs typeface="Calibri"/>
              <a:sym typeface="Calibri"/>
            </a:endParaRPr>
          </a:p>
          <a:p>
            <a:pPr marL="177800" lvl="0" indent="-76200" algn="l" rtl="0">
              <a:lnSpc>
                <a:spcPct val="120000"/>
              </a:lnSpc>
              <a:spcBef>
                <a:spcPts val="1200"/>
              </a:spcBef>
              <a:spcAft>
                <a:spcPts val="0"/>
              </a:spcAft>
              <a:buClr>
                <a:schemeClr val="lt1"/>
              </a:buClr>
              <a:buSzPts val="1500"/>
              <a:buNone/>
            </a:pPr>
            <a:endParaRPr sz="11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3"/>
          <p:cNvSpPr txBox="1">
            <a:spLocks noGrp="1"/>
          </p:cNvSpPr>
          <p:nvPr>
            <p:ph type="title"/>
          </p:nvPr>
        </p:nvSpPr>
        <p:spPr>
          <a:xfrm>
            <a:off x="685346" y="457200"/>
            <a:ext cx="7765321" cy="994741"/>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lt1"/>
              </a:buClr>
              <a:buSzPts val="3000"/>
              <a:buFont typeface="Bookman Old Style"/>
              <a:buNone/>
            </a:pPr>
            <a:r>
              <a:rPr lang="en" sz="3000"/>
              <a:t>PROJECT MANAGEMENT</a:t>
            </a:r>
            <a:endParaRPr sz="1100"/>
          </a:p>
        </p:txBody>
      </p:sp>
      <p:sp>
        <p:nvSpPr>
          <p:cNvPr id="610" name="Google Shape;610;p83"/>
          <p:cNvSpPr txBox="1">
            <a:spLocks noGrp="1"/>
          </p:cNvSpPr>
          <p:nvPr>
            <p:ph type="body" idx="1"/>
          </p:nvPr>
        </p:nvSpPr>
        <p:spPr>
          <a:xfrm>
            <a:off x="685346" y="1572048"/>
            <a:ext cx="7765321" cy="2771352"/>
          </a:xfrm>
          <a:prstGeom prst="rect">
            <a:avLst/>
          </a:prstGeom>
          <a:noFill/>
          <a:ln>
            <a:noFill/>
          </a:ln>
        </p:spPr>
        <p:txBody>
          <a:bodyPr spcFirstLastPara="1" wrap="square" lIns="68575" tIns="34275" rIns="68575" bIns="34275" anchor="t" anchorCtr="0">
            <a:normAutofit/>
          </a:bodyPr>
          <a:lstStyle/>
          <a:p>
            <a:pPr marL="0" lvl="0" indent="0" algn="l" rtl="0">
              <a:lnSpc>
                <a:spcPct val="115000"/>
              </a:lnSpc>
              <a:spcBef>
                <a:spcPts val="1200"/>
              </a:spcBef>
              <a:spcAft>
                <a:spcPts val="0"/>
              </a:spcAft>
              <a:buClr>
                <a:schemeClr val="dk1"/>
              </a:buClr>
              <a:buSzPts val="1100"/>
              <a:buFont typeface="Arial"/>
              <a:buNone/>
            </a:pPr>
            <a:r>
              <a:rPr lang="en" sz="1200" b="1">
                <a:solidFill>
                  <a:schemeClr val="dk1"/>
                </a:solidFill>
                <a:highlight>
                  <a:srgbClr val="FFFFFF"/>
                </a:highlight>
                <a:latin typeface="Calibri"/>
                <a:ea typeface="Calibri"/>
                <a:cs typeface="Calibri"/>
                <a:sym typeface="Calibri"/>
              </a:rPr>
              <a:t>Description:</a:t>
            </a:r>
            <a:endParaRPr sz="1200" b="1">
              <a:solidFill>
                <a:schemeClr val="dk1"/>
              </a:solidFill>
              <a:highlight>
                <a:srgbClr val="FFFFFF"/>
              </a:highlight>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r>
              <a:rPr lang="en" sz="1200">
                <a:solidFill>
                  <a:schemeClr val="dk1"/>
                </a:solidFill>
                <a:highlight>
                  <a:srgbClr val="FFFFFF"/>
                </a:highlight>
                <a:latin typeface="Calibri"/>
                <a:ea typeface="Calibri"/>
                <a:cs typeface="Calibri"/>
                <a:sym typeface="Calibri"/>
              </a:rPr>
              <a:t>All the tasks that were lined up for the final project have been completed successfully in a timely fashion. We were able to implement different big data tools to analyse the data about international students and how they were impacted by the COVID situation and crisis.</a:t>
            </a:r>
            <a:endParaRPr sz="1200">
              <a:solidFill>
                <a:schemeClr val="dk1"/>
              </a:solidFill>
              <a:highlight>
                <a:srgbClr val="FFFFFF"/>
              </a:highlight>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r>
              <a:rPr lang="en" sz="1200" b="1">
                <a:solidFill>
                  <a:schemeClr val="dk1"/>
                </a:solidFill>
                <a:highlight>
                  <a:srgbClr val="FFFFFF"/>
                </a:highlight>
                <a:latin typeface="Calibri"/>
                <a:ea typeface="Calibri"/>
                <a:cs typeface="Calibri"/>
                <a:sym typeface="Calibri"/>
              </a:rPr>
              <a:t>Work Completed :</a:t>
            </a:r>
            <a:endParaRPr sz="1200" b="1">
              <a:solidFill>
                <a:schemeClr val="dk1"/>
              </a:solidFill>
              <a:highlight>
                <a:srgbClr val="FFFFFF"/>
              </a:highlight>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r>
              <a:rPr lang="en" sz="1200">
                <a:solidFill>
                  <a:schemeClr val="dk1"/>
                </a:solidFill>
                <a:highlight>
                  <a:srgbClr val="FFFFFF"/>
                </a:highlight>
                <a:latin typeface="Calibri"/>
                <a:ea typeface="Calibri"/>
                <a:cs typeface="Calibri"/>
                <a:sym typeface="Calibri"/>
              </a:rPr>
              <a:t>We have completed the extraction of dataset from twitter using twitter API, completed the tweets preprocessing part, sentiment analysis of those tweets. The data which was extracted was converted from csv to json format. We have also worked on Hive, Scala and pySpark to perform different analyzing techniques. Loaded dataset into solr to analyze various aspects from the data. Visualized the results using Tableau and Seaborn.</a:t>
            </a:r>
            <a:endParaRPr sz="1200">
              <a:solidFill>
                <a:schemeClr val="dk1"/>
              </a:solidFill>
              <a:highlight>
                <a:srgbClr val="FFFFFF"/>
              </a:highlight>
              <a:latin typeface="Calibri"/>
              <a:ea typeface="Calibri"/>
              <a:cs typeface="Calibri"/>
              <a:sym typeface="Calibri"/>
            </a:endParaRPr>
          </a:p>
          <a:p>
            <a:pPr marL="177800" lvl="0" indent="0" algn="l" rtl="0">
              <a:lnSpc>
                <a:spcPct val="120000"/>
              </a:lnSpc>
              <a:spcBef>
                <a:spcPts val="1400"/>
              </a:spcBef>
              <a:spcAft>
                <a:spcPts val="0"/>
              </a:spcAft>
              <a:buNone/>
            </a:pPr>
            <a:endParaRPr sz="11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84"/>
          <p:cNvSpPr txBox="1">
            <a:spLocks noGrp="1"/>
          </p:cNvSpPr>
          <p:nvPr>
            <p:ph type="title"/>
          </p:nvPr>
        </p:nvSpPr>
        <p:spPr>
          <a:xfrm>
            <a:off x="685346" y="457200"/>
            <a:ext cx="7765321" cy="994741"/>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lt1"/>
              </a:buClr>
              <a:buSzPts val="2600"/>
              <a:buFont typeface="Bookman Old Style"/>
              <a:buNone/>
            </a:pPr>
            <a:r>
              <a:rPr lang="en" sz="1100"/>
              <a:t>TEAM RESPONSIBILITIES</a:t>
            </a:r>
            <a:endParaRPr sz="1100"/>
          </a:p>
        </p:txBody>
      </p:sp>
      <p:sp>
        <p:nvSpPr>
          <p:cNvPr id="616" name="Google Shape;616;p84"/>
          <p:cNvSpPr txBox="1">
            <a:spLocks noGrp="1"/>
          </p:cNvSpPr>
          <p:nvPr>
            <p:ph type="body" idx="1"/>
          </p:nvPr>
        </p:nvSpPr>
        <p:spPr>
          <a:xfrm>
            <a:off x="685350" y="1165150"/>
            <a:ext cx="7765200" cy="3628800"/>
          </a:xfrm>
          <a:prstGeom prst="rect">
            <a:avLst/>
          </a:prstGeom>
          <a:noFill/>
          <a:ln>
            <a:noFill/>
          </a:ln>
        </p:spPr>
        <p:txBody>
          <a:bodyPr spcFirstLastPara="1" wrap="square" lIns="68575" tIns="34275" rIns="68575" bIns="34275" anchor="t" anchorCtr="0">
            <a:noAutofit/>
          </a:bodyPr>
          <a:lstStyle/>
          <a:p>
            <a:pPr marL="177800" lvl="0" indent="-111994" algn="l" rtl="0">
              <a:lnSpc>
                <a:spcPct val="190000"/>
              </a:lnSpc>
              <a:spcBef>
                <a:spcPts val="1200"/>
              </a:spcBef>
              <a:spcAft>
                <a:spcPts val="0"/>
              </a:spcAft>
              <a:buClr>
                <a:schemeClr val="dk1"/>
              </a:buClr>
              <a:buSzPts val="364"/>
              <a:buChar char="-"/>
            </a:pPr>
            <a:r>
              <a:rPr lang="en" sz="488">
                <a:solidFill>
                  <a:schemeClr val="dk1"/>
                </a:solidFill>
                <a:highlight>
                  <a:srgbClr val="FFFFFF"/>
                </a:highlight>
                <a:latin typeface="Arial"/>
                <a:ea typeface="Arial"/>
                <a:cs typeface="Arial"/>
                <a:sym typeface="Arial"/>
              </a:rPr>
              <a:t>● </a:t>
            </a:r>
            <a:r>
              <a:rPr lang="en" sz="965">
                <a:solidFill>
                  <a:schemeClr val="dk1"/>
                </a:solidFill>
                <a:highlight>
                  <a:srgbClr val="FFFFFF"/>
                </a:highlight>
                <a:latin typeface="Arial"/>
                <a:ea typeface="Arial"/>
                <a:cs typeface="Arial"/>
                <a:sym typeface="Arial"/>
              </a:rPr>
              <a:t> </a:t>
            </a:r>
            <a:r>
              <a:rPr lang="en" sz="965">
                <a:solidFill>
                  <a:schemeClr val="dk1"/>
                </a:solidFill>
                <a:highlight>
                  <a:srgbClr val="FFFFFF"/>
                </a:highlight>
                <a:latin typeface="Calibri"/>
                <a:ea typeface="Calibri"/>
                <a:cs typeface="Calibri"/>
                <a:sym typeface="Calibri"/>
              </a:rPr>
              <a:t>Twitter data streaming (Tanvi, Mounika)</a:t>
            </a:r>
            <a:endParaRPr sz="965">
              <a:solidFill>
                <a:schemeClr val="dk1"/>
              </a:solidFill>
              <a:highlight>
                <a:srgbClr val="FFFFFF"/>
              </a:highlight>
              <a:latin typeface="Calibri"/>
              <a:ea typeface="Calibri"/>
              <a:cs typeface="Calibri"/>
              <a:sym typeface="Calibri"/>
            </a:endParaRPr>
          </a:p>
          <a:p>
            <a:pPr marL="177800" lvl="0" indent="-148630" algn="l" rtl="0">
              <a:lnSpc>
                <a:spcPct val="190000"/>
              </a:lnSpc>
              <a:spcBef>
                <a:spcPts val="0"/>
              </a:spcBef>
              <a:spcAft>
                <a:spcPts val="0"/>
              </a:spcAft>
              <a:buClr>
                <a:schemeClr val="dk1"/>
              </a:buClr>
              <a:buSzPts val="941"/>
              <a:buChar char="-"/>
            </a:pPr>
            <a:r>
              <a:rPr lang="en" sz="965">
                <a:solidFill>
                  <a:schemeClr val="dk1"/>
                </a:solidFill>
                <a:highlight>
                  <a:srgbClr val="FFFFFF"/>
                </a:highlight>
                <a:latin typeface="Arial"/>
                <a:ea typeface="Arial"/>
                <a:cs typeface="Arial"/>
                <a:sym typeface="Arial"/>
              </a:rPr>
              <a:t>●  </a:t>
            </a:r>
            <a:r>
              <a:rPr lang="en" sz="965">
                <a:solidFill>
                  <a:schemeClr val="dk1"/>
                </a:solidFill>
                <a:highlight>
                  <a:srgbClr val="FFFFFF"/>
                </a:highlight>
                <a:latin typeface="Calibri"/>
                <a:ea typeface="Calibri"/>
                <a:cs typeface="Calibri"/>
                <a:sym typeface="Calibri"/>
              </a:rPr>
              <a:t>Data processing (Tanvi, Amar)</a:t>
            </a:r>
            <a:endParaRPr sz="965">
              <a:solidFill>
                <a:schemeClr val="dk1"/>
              </a:solidFill>
              <a:highlight>
                <a:srgbClr val="FFFFFF"/>
              </a:highlight>
              <a:latin typeface="Calibri"/>
              <a:ea typeface="Calibri"/>
              <a:cs typeface="Calibri"/>
              <a:sym typeface="Calibri"/>
            </a:endParaRPr>
          </a:p>
          <a:p>
            <a:pPr marL="177800" lvl="0" indent="-148630" algn="l" rtl="0">
              <a:lnSpc>
                <a:spcPct val="190000"/>
              </a:lnSpc>
              <a:spcBef>
                <a:spcPts val="0"/>
              </a:spcBef>
              <a:spcAft>
                <a:spcPts val="0"/>
              </a:spcAft>
              <a:buClr>
                <a:schemeClr val="dk1"/>
              </a:buClr>
              <a:buSzPts val="941"/>
              <a:buChar char="-"/>
            </a:pPr>
            <a:r>
              <a:rPr lang="en" sz="965">
                <a:solidFill>
                  <a:schemeClr val="dk1"/>
                </a:solidFill>
                <a:highlight>
                  <a:srgbClr val="FFFFFF"/>
                </a:highlight>
                <a:latin typeface="Arial"/>
                <a:ea typeface="Arial"/>
                <a:cs typeface="Arial"/>
                <a:sym typeface="Arial"/>
              </a:rPr>
              <a:t>●  </a:t>
            </a:r>
            <a:r>
              <a:rPr lang="en" sz="965">
                <a:solidFill>
                  <a:schemeClr val="dk1"/>
                </a:solidFill>
                <a:highlight>
                  <a:srgbClr val="FFFFFF"/>
                </a:highlight>
                <a:latin typeface="Calibri"/>
                <a:ea typeface="Calibri"/>
                <a:cs typeface="Calibri"/>
                <a:sym typeface="Calibri"/>
              </a:rPr>
              <a:t>Conversion of csv to json (Saikumar)</a:t>
            </a:r>
            <a:endParaRPr sz="965">
              <a:solidFill>
                <a:schemeClr val="dk1"/>
              </a:solidFill>
              <a:highlight>
                <a:srgbClr val="FFFFFF"/>
              </a:highlight>
              <a:latin typeface="Calibri"/>
              <a:ea typeface="Calibri"/>
              <a:cs typeface="Calibri"/>
              <a:sym typeface="Calibri"/>
            </a:endParaRPr>
          </a:p>
          <a:p>
            <a:pPr marL="177800" lvl="0" indent="-148630" algn="l" rtl="0">
              <a:lnSpc>
                <a:spcPct val="190000"/>
              </a:lnSpc>
              <a:spcBef>
                <a:spcPts val="0"/>
              </a:spcBef>
              <a:spcAft>
                <a:spcPts val="0"/>
              </a:spcAft>
              <a:buClr>
                <a:schemeClr val="dk1"/>
              </a:buClr>
              <a:buSzPts val="941"/>
              <a:buChar char="-"/>
            </a:pPr>
            <a:r>
              <a:rPr lang="en" sz="965">
                <a:solidFill>
                  <a:schemeClr val="dk1"/>
                </a:solidFill>
                <a:highlight>
                  <a:srgbClr val="FFFFFF"/>
                </a:highlight>
                <a:latin typeface="Arial"/>
                <a:ea typeface="Arial"/>
                <a:cs typeface="Arial"/>
                <a:sym typeface="Arial"/>
              </a:rPr>
              <a:t>●  </a:t>
            </a:r>
            <a:r>
              <a:rPr lang="en" sz="965">
                <a:solidFill>
                  <a:schemeClr val="dk1"/>
                </a:solidFill>
                <a:highlight>
                  <a:srgbClr val="FFFFFF"/>
                </a:highlight>
                <a:latin typeface="Calibri"/>
                <a:ea typeface="Calibri"/>
                <a:cs typeface="Calibri"/>
                <a:sym typeface="Calibri"/>
              </a:rPr>
              <a:t>Spark streaming using Scala (Saikumar)</a:t>
            </a:r>
            <a:endParaRPr sz="965">
              <a:solidFill>
                <a:schemeClr val="dk1"/>
              </a:solidFill>
              <a:highlight>
                <a:srgbClr val="FFFFFF"/>
              </a:highlight>
              <a:latin typeface="Calibri"/>
              <a:ea typeface="Calibri"/>
              <a:cs typeface="Calibri"/>
              <a:sym typeface="Calibri"/>
            </a:endParaRPr>
          </a:p>
          <a:p>
            <a:pPr marL="177800" lvl="0" indent="-148630" algn="l" rtl="0">
              <a:lnSpc>
                <a:spcPct val="190000"/>
              </a:lnSpc>
              <a:spcBef>
                <a:spcPts val="0"/>
              </a:spcBef>
              <a:spcAft>
                <a:spcPts val="0"/>
              </a:spcAft>
              <a:buClr>
                <a:schemeClr val="dk1"/>
              </a:buClr>
              <a:buSzPts val="941"/>
              <a:buChar char="-"/>
            </a:pPr>
            <a:r>
              <a:rPr lang="en" sz="965">
                <a:solidFill>
                  <a:schemeClr val="dk1"/>
                </a:solidFill>
                <a:highlight>
                  <a:srgbClr val="FFFFFF"/>
                </a:highlight>
                <a:latin typeface="Arial"/>
                <a:ea typeface="Arial"/>
                <a:cs typeface="Arial"/>
                <a:sym typeface="Arial"/>
              </a:rPr>
              <a:t>●  </a:t>
            </a:r>
            <a:r>
              <a:rPr lang="en" sz="965">
                <a:solidFill>
                  <a:schemeClr val="dk1"/>
                </a:solidFill>
                <a:highlight>
                  <a:srgbClr val="FFFFFF"/>
                </a:highlight>
                <a:latin typeface="Calibri"/>
                <a:ea typeface="Calibri"/>
                <a:cs typeface="Calibri"/>
                <a:sym typeface="Calibri"/>
              </a:rPr>
              <a:t>Solr execution and queries (Amar)</a:t>
            </a:r>
            <a:endParaRPr sz="965">
              <a:solidFill>
                <a:schemeClr val="dk1"/>
              </a:solidFill>
              <a:highlight>
                <a:srgbClr val="FFFFFF"/>
              </a:highlight>
              <a:latin typeface="Calibri"/>
              <a:ea typeface="Calibri"/>
              <a:cs typeface="Calibri"/>
              <a:sym typeface="Calibri"/>
            </a:endParaRPr>
          </a:p>
          <a:p>
            <a:pPr marL="177800" lvl="0" indent="-148630" algn="l" rtl="0">
              <a:lnSpc>
                <a:spcPct val="190000"/>
              </a:lnSpc>
              <a:spcBef>
                <a:spcPts val="0"/>
              </a:spcBef>
              <a:spcAft>
                <a:spcPts val="0"/>
              </a:spcAft>
              <a:buClr>
                <a:schemeClr val="dk1"/>
              </a:buClr>
              <a:buSzPts val="941"/>
              <a:buChar char="-"/>
            </a:pPr>
            <a:r>
              <a:rPr lang="en" sz="965">
                <a:solidFill>
                  <a:schemeClr val="dk1"/>
                </a:solidFill>
                <a:highlight>
                  <a:srgbClr val="FFFFFF"/>
                </a:highlight>
                <a:latin typeface="Arial"/>
                <a:ea typeface="Arial"/>
                <a:cs typeface="Arial"/>
                <a:sym typeface="Arial"/>
              </a:rPr>
              <a:t>●  </a:t>
            </a:r>
            <a:r>
              <a:rPr lang="en" sz="965">
                <a:solidFill>
                  <a:schemeClr val="dk1"/>
                </a:solidFill>
                <a:highlight>
                  <a:srgbClr val="FFFFFF"/>
                </a:highlight>
                <a:latin typeface="Calibri"/>
                <a:ea typeface="Calibri"/>
                <a:cs typeface="Calibri"/>
                <a:sym typeface="Calibri"/>
              </a:rPr>
              <a:t>pySpark queries and plotting (Amar, Tanvi)</a:t>
            </a:r>
            <a:endParaRPr sz="965">
              <a:solidFill>
                <a:schemeClr val="dk1"/>
              </a:solidFill>
              <a:highlight>
                <a:srgbClr val="FFFFFF"/>
              </a:highlight>
              <a:latin typeface="Calibri"/>
              <a:ea typeface="Calibri"/>
              <a:cs typeface="Calibri"/>
              <a:sym typeface="Calibri"/>
            </a:endParaRPr>
          </a:p>
          <a:p>
            <a:pPr marL="177800" lvl="0" indent="-148630" algn="l" rtl="0">
              <a:lnSpc>
                <a:spcPct val="190000"/>
              </a:lnSpc>
              <a:spcBef>
                <a:spcPts val="0"/>
              </a:spcBef>
              <a:spcAft>
                <a:spcPts val="0"/>
              </a:spcAft>
              <a:buClr>
                <a:schemeClr val="dk1"/>
              </a:buClr>
              <a:buSzPts val="941"/>
              <a:buChar char="-"/>
            </a:pPr>
            <a:r>
              <a:rPr lang="en" sz="965">
                <a:solidFill>
                  <a:schemeClr val="dk1"/>
                </a:solidFill>
                <a:highlight>
                  <a:srgbClr val="FFFFFF"/>
                </a:highlight>
                <a:latin typeface="Arial"/>
                <a:ea typeface="Arial"/>
                <a:cs typeface="Arial"/>
                <a:sym typeface="Arial"/>
              </a:rPr>
              <a:t>●  </a:t>
            </a:r>
            <a:r>
              <a:rPr lang="en" sz="965">
                <a:solidFill>
                  <a:schemeClr val="dk1"/>
                </a:solidFill>
                <a:highlight>
                  <a:srgbClr val="FFFFFF"/>
                </a:highlight>
                <a:latin typeface="Calibri"/>
                <a:ea typeface="Calibri"/>
                <a:cs typeface="Calibri"/>
                <a:sym typeface="Calibri"/>
              </a:rPr>
              <a:t>Word cloud, PCA and k-means clustering using Texthero (Amar)</a:t>
            </a:r>
            <a:endParaRPr sz="965">
              <a:solidFill>
                <a:schemeClr val="dk1"/>
              </a:solidFill>
              <a:highlight>
                <a:srgbClr val="FFFFFF"/>
              </a:highlight>
              <a:latin typeface="Calibri"/>
              <a:ea typeface="Calibri"/>
              <a:cs typeface="Calibri"/>
              <a:sym typeface="Calibri"/>
            </a:endParaRPr>
          </a:p>
          <a:p>
            <a:pPr marL="177800" lvl="0" indent="-148630" algn="l" rtl="0">
              <a:lnSpc>
                <a:spcPct val="190000"/>
              </a:lnSpc>
              <a:spcBef>
                <a:spcPts val="0"/>
              </a:spcBef>
              <a:spcAft>
                <a:spcPts val="0"/>
              </a:spcAft>
              <a:buClr>
                <a:schemeClr val="dk1"/>
              </a:buClr>
              <a:buSzPts val="941"/>
              <a:buChar char="-"/>
            </a:pPr>
            <a:r>
              <a:rPr lang="en" sz="965">
                <a:solidFill>
                  <a:schemeClr val="dk1"/>
                </a:solidFill>
                <a:highlight>
                  <a:srgbClr val="FFFFFF"/>
                </a:highlight>
                <a:latin typeface="Arial"/>
                <a:ea typeface="Arial"/>
                <a:cs typeface="Arial"/>
                <a:sym typeface="Arial"/>
              </a:rPr>
              <a:t>●  </a:t>
            </a:r>
            <a:r>
              <a:rPr lang="en" sz="965">
                <a:solidFill>
                  <a:schemeClr val="dk1"/>
                </a:solidFill>
                <a:highlight>
                  <a:srgbClr val="FFFFFF"/>
                </a:highlight>
                <a:latin typeface="Calibri"/>
                <a:ea typeface="Calibri"/>
                <a:cs typeface="Calibri"/>
                <a:sym typeface="Calibri"/>
              </a:rPr>
              <a:t>Hive implementation (Mounika)</a:t>
            </a:r>
            <a:endParaRPr sz="965">
              <a:solidFill>
                <a:schemeClr val="dk1"/>
              </a:solidFill>
              <a:highlight>
                <a:srgbClr val="FFFFFF"/>
              </a:highlight>
              <a:latin typeface="Calibri"/>
              <a:ea typeface="Calibri"/>
              <a:cs typeface="Calibri"/>
              <a:sym typeface="Calibri"/>
            </a:endParaRPr>
          </a:p>
          <a:p>
            <a:pPr marL="177800" lvl="0" indent="-148630" algn="l" rtl="0">
              <a:lnSpc>
                <a:spcPct val="190000"/>
              </a:lnSpc>
              <a:spcBef>
                <a:spcPts val="0"/>
              </a:spcBef>
              <a:spcAft>
                <a:spcPts val="0"/>
              </a:spcAft>
              <a:buClr>
                <a:schemeClr val="dk1"/>
              </a:buClr>
              <a:buSzPts val="941"/>
              <a:buChar char="-"/>
            </a:pPr>
            <a:r>
              <a:rPr lang="en" sz="965">
                <a:solidFill>
                  <a:schemeClr val="dk1"/>
                </a:solidFill>
                <a:highlight>
                  <a:srgbClr val="FFFFFF"/>
                </a:highlight>
                <a:latin typeface="Arial"/>
                <a:ea typeface="Arial"/>
                <a:cs typeface="Arial"/>
                <a:sym typeface="Arial"/>
              </a:rPr>
              <a:t>●  </a:t>
            </a:r>
            <a:r>
              <a:rPr lang="en" sz="965">
                <a:solidFill>
                  <a:schemeClr val="dk1"/>
                </a:solidFill>
                <a:highlight>
                  <a:srgbClr val="FFFFFF"/>
                </a:highlight>
                <a:latin typeface="Calibri"/>
                <a:ea typeface="Calibri"/>
                <a:cs typeface="Calibri"/>
                <a:sym typeface="Calibri"/>
              </a:rPr>
              <a:t>Visualization in Seaborn (Amar)</a:t>
            </a:r>
            <a:endParaRPr sz="965">
              <a:solidFill>
                <a:schemeClr val="dk1"/>
              </a:solidFill>
              <a:highlight>
                <a:srgbClr val="FFFFFF"/>
              </a:highlight>
              <a:latin typeface="Calibri"/>
              <a:ea typeface="Calibri"/>
              <a:cs typeface="Calibri"/>
              <a:sym typeface="Calibri"/>
            </a:endParaRPr>
          </a:p>
          <a:p>
            <a:pPr marL="177800" lvl="0" indent="-148630" algn="l" rtl="0">
              <a:lnSpc>
                <a:spcPct val="190000"/>
              </a:lnSpc>
              <a:spcBef>
                <a:spcPts val="0"/>
              </a:spcBef>
              <a:spcAft>
                <a:spcPts val="0"/>
              </a:spcAft>
              <a:buClr>
                <a:schemeClr val="dk1"/>
              </a:buClr>
              <a:buSzPts val="941"/>
              <a:buChar char="-"/>
            </a:pPr>
            <a:r>
              <a:rPr lang="en" sz="965">
                <a:solidFill>
                  <a:schemeClr val="dk1"/>
                </a:solidFill>
                <a:highlight>
                  <a:srgbClr val="FFFFFF"/>
                </a:highlight>
                <a:latin typeface="Arial"/>
                <a:ea typeface="Arial"/>
                <a:cs typeface="Arial"/>
                <a:sym typeface="Arial"/>
              </a:rPr>
              <a:t>●  </a:t>
            </a:r>
            <a:r>
              <a:rPr lang="en" sz="965">
                <a:solidFill>
                  <a:schemeClr val="dk1"/>
                </a:solidFill>
                <a:highlight>
                  <a:srgbClr val="FFFFFF"/>
                </a:highlight>
                <a:latin typeface="Calibri"/>
                <a:ea typeface="Calibri"/>
                <a:cs typeface="Calibri"/>
                <a:sym typeface="Calibri"/>
              </a:rPr>
              <a:t>Word Cloud using pyspark (Tanvi)</a:t>
            </a:r>
            <a:endParaRPr sz="965">
              <a:solidFill>
                <a:schemeClr val="dk1"/>
              </a:solidFill>
              <a:highlight>
                <a:srgbClr val="FFFFFF"/>
              </a:highlight>
              <a:latin typeface="Calibri"/>
              <a:ea typeface="Calibri"/>
              <a:cs typeface="Calibri"/>
              <a:sym typeface="Calibri"/>
            </a:endParaRPr>
          </a:p>
          <a:p>
            <a:pPr marL="177800" lvl="0" indent="-148630" algn="l" rtl="0">
              <a:lnSpc>
                <a:spcPct val="190000"/>
              </a:lnSpc>
              <a:spcBef>
                <a:spcPts val="0"/>
              </a:spcBef>
              <a:spcAft>
                <a:spcPts val="0"/>
              </a:spcAft>
              <a:buClr>
                <a:schemeClr val="dk1"/>
              </a:buClr>
              <a:buSzPts val="941"/>
              <a:buChar char="-"/>
            </a:pPr>
            <a:r>
              <a:rPr lang="en" sz="965">
                <a:solidFill>
                  <a:schemeClr val="dk1"/>
                </a:solidFill>
                <a:highlight>
                  <a:srgbClr val="FFFFFF"/>
                </a:highlight>
                <a:latin typeface="Arial"/>
                <a:ea typeface="Arial"/>
                <a:cs typeface="Arial"/>
                <a:sym typeface="Arial"/>
              </a:rPr>
              <a:t>●  </a:t>
            </a:r>
            <a:r>
              <a:rPr lang="en" sz="965">
                <a:solidFill>
                  <a:schemeClr val="dk1"/>
                </a:solidFill>
                <a:highlight>
                  <a:srgbClr val="FFFFFF"/>
                </a:highlight>
                <a:latin typeface="Calibri"/>
                <a:ea typeface="Calibri"/>
                <a:cs typeface="Calibri"/>
                <a:sym typeface="Calibri"/>
              </a:rPr>
              <a:t>Topic modelling to find dominant terms (Tanvi)</a:t>
            </a:r>
            <a:endParaRPr sz="965">
              <a:solidFill>
                <a:schemeClr val="dk1"/>
              </a:solidFill>
              <a:highlight>
                <a:srgbClr val="FFFFFF"/>
              </a:highlight>
              <a:latin typeface="Calibri"/>
              <a:ea typeface="Calibri"/>
              <a:cs typeface="Calibri"/>
              <a:sym typeface="Calibri"/>
            </a:endParaRPr>
          </a:p>
          <a:p>
            <a:pPr marL="177800" lvl="0" indent="-148630" algn="l" rtl="0">
              <a:lnSpc>
                <a:spcPct val="190000"/>
              </a:lnSpc>
              <a:spcBef>
                <a:spcPts val="0"/>
              </a:spcBef>
              <a:spcAft>
                <a:spcPts val="0"/>
              </a:spcAft>
              <a:buClr>
                <a:schemeClr val="dk1"/>
              </a:buClr>
              <a:buSzPts val="941"/>
              <a:buChar char="-"/>
            </a:pPr>
            <a:r>
              <a:rPr lang="en" sz="965">
                <a:solidFill>
                  <a:schemeClr val="dk1"/>
                </a:solidFill>
                <a:highlight>
                  <a:srgbClr val="FFFFFF"/>
                </a:highlight>
                <a:latin typeface="Arial"/>
                <a:ea typeface="Arial"/>
                <a:cs typeface="Arial"/>
                <a:sym typeface="Arial"/>
              </a:rPr>
              <a:t>●  </a:t>
            </a:r>
            <a:r>
              <a:rPr lang="en" sz="965">
                <a:solidFill>
                  <a:schemeClr val="dk1"/>
                </a:solidFill>
                <a:highlight>
                  <a:srgbClr val="FFFFFF"/>
                </a:highlight>
                <a:latin typeface="Calibri"/>
                <a:ea typeface="Calibri"/>
                <a:cs typeface="Calibri"/>
                <a:sym typeface="Calibri"/>
              </a:rPr>
              <a:t>TSNE clustering &amp; Visualization in Tableau (Tanvi)</a:t>
            </a:r>
            <a:endParaRPr sz="965">
              <a:solidFill>
                <a:schemeClr val="dk1"/>
              </a:solidFill>
              <a:highlight>
                <a:srgbClr val="FFFFFF"/>
              </a:highlight>
              <a:latin typeface="Calibri"/>
              <a:ea typeface="Calibri"/>
              <a:cs typeface="Calibri"/>
              <a:sym typeface="Calibri"/>
            </a:endParaRPr>
          </a:p>
          <a:p>
            <a:pPr marL="177800" lvl="0" indent="-148630" algn="l" rtl="0">
              <a:lnSpc>
                <a:spcPct val="190000"/>
              </a:lnSpc>
              <a:spcBef>
                <a:spcPts val="0"/>
              </a:spcBef>
              <a:spcAft>
                <a:spcPts val="0"/>
              </a:spcAft>
              <a:buClr>
                <a:schemeClr val="dk1"/>
              </a:buClr>
              <a:buSzPts val="941"/>
              <a:buChar char="-"/>
            </a:pPr>
            <a:r>
              <a:rPr lang="en" sz="965">
                <a:solidFill>
                  <a:schemeClr val="dk1"/>
                </a:solidFill>
                <a:highlight>
                  <a:srgbClr val="FFFFFF"/>
                </a:highlight>
                <a:latin typeface="Arial"/>
                <a:ea typeface="Arial"/>
                <a:cs typeface="Arial"/>
                <a:sym typeface="Arial"/>
              </a:rPr>
              <a:t>●  </a:t>
            </a:r>
            <a:r>
              <a:rPr lang="en" sz="965">
                <a:solidFill>
                  <a:schemeClr val="dk1"/>
                </a:solidFill>
                <a:highlight>
                  <a:srgbClr val="FFFFFF"/>
                </a:highlight>
                <a:latin typeface="Calibri"/>
                <a:ea typeface="Calibri"/>
                <a:cs typeface="Calibri"/>
                <a:sym typeface="Calibri"/>
              </a:rPr>
              <a:t>Sentiment analysis and trend analysis in pyspark(Tanvi)</a:t>
            </a:r>
            <a:endParaRPr sz="965">
              <a:solidFill>
                <a:schemeClr val="dk1"/>
              </a:solidFill>
              <a:highlight>
                <a:srgbClr val="FFFFFF"/>
              </a:highlight>
              <a:latin typeface="Calibri"/>
              <a:ea typeface="Calibri"/>
              <a:cs typeface="Calibri"/>
              <a:sym typeface="Calibri"/>
            </a:endParaRPr>
          </a:p>
          <a:p>
            <a:pPr marL="254000" marR="0" lvl="0" indent="-176212" algn="l" rtl="0">
              <a:lnSpc>
                <a:spcPct val="97000"/>
              </a:lnSpc>
              <a:spcBef>
                <a:spcPts val="0"/>
              </a:spcBef>
              <a:spcAft>
                <a:spcPts val="0"/>
              </a:spcAft>
              <a:buSzPts val="375"/>
              <a:buChar char="-"/>
            </a:pPr>
            <a:endParaRPr sz="375"/>
          </a:p>
          <a:p>
            <a:pPr marL="177800" lvl="0" indent="-76200" algn="l" rtl="0">
              <a:lnSpc>
                <a:spcPct val="110000"/>
              </a:lnSpc>
              <a:spcBef>
                <a:spcPts val="1400"/>
              </a:spcBef>
              <a:spcAft>
                <a:spcPts val="0"/>
              </a:spcAft>
              <a:buClr>
                <a:schemeClr val="lt1"/>
              </a:buClr>
              <a:buSzPts val="375"/>
              <a:buNone/>
            </a:pPr>
            <a:endParaRPr sz="375"/>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85"/>
          <p:cNvSpPr txBox="1">
            <a:spLocks noGrp="1"/>
          </p:cNvSpPr>
          <p:nvPr>
            <p:ph type="title"/>
          </p:nvPr>
        </p:nvSpPr>
        <p:spPr>
          <a:xfrm>
            <a:off x="685346" y="457200"/>
            <a:ext cx="7765321" cy="994741"/>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lt1"/>
              </a:buClr>
              <a:buSzPts val="2600"/>
              <a:buFont typeface="Bookman Old Style"/>
              <a:buNone/>
            </a:pPr>
            <a:r>
              <a:rPr lang="en" sz="1100"/>
              <a:t>CONCLUSION</a:t>
            </a:r>
            <a:endParaRPr sz="1100"/>
          </a:p>
        </p:txBody>
      </p:sp>
      <p:sp>
        <p:nvSpPr>
          <p:cNvPr id="622" name="Google Shape;622;p85"/>
          <p:cNvSpPr txBox="1">
            <a:spLocks noGrp="1"/>
          </p:cNvSpPr>
          <p:nvPr>
            <p:ph type="body" idx="1"/>
          </p:nvPr>
        </p:nvSpPr>
        <p:spPr>
          <a:xfrm>
            <a:off x="708293" y="1518708"/>
            <a:ext cx="7765321" cy="2771352"/>
          </a:xfrm>
          <a:prstGeom prst="rect">
            <a:avLst/>
          </a:prstGeom>
          <a:noFill/>
          <a:ln>
            <a:noFill/>
          </a:ln>
        </p:spPr>
        <p:txBody>
          <a:bodyPr spcFirstLastPara="1" wrap="square" lIns="68575" tIns="34275" rIns="68575" bIns="34275" anchor="t" anchorCtr="0">
            <a:normAutofit/>
          </a:bodyPr>
          <a:lstStyle/>
          <a:p>
            <a:pPr marL="177800" lvl="0" indent="-203200" algn="l" rtl="0">
              <a:lnSpc>
                <a:spcPct val="115000"/>
              </a:lnSpc>
              <a:spcBef>
                <a:spcPts val="1200"/>
              </a:spcBef>
              <a:spcAft>
                <a:spcPts val="0"/>
              </a:spcAft>
              <a:buSzPts val="1800"/>
              <a:buFont typeface="Calibri"/>
              <a:buChar char="-"/>
            </a:pPr>
            <a:r>
              <a:rPr lang="en" sz="1200">
                <a:solidFill>
                  <a:schemeClr val="dk1"/>
                </a:solidFill>
                <a:highlight>
                  <a:srgbClr val="FFFFFF"/>
                </a:highlight>
                <a:latin typeface="Calibri"/>
                <a:ea typeface="Calibri"/>
                <a:cs typeface="Calibri"/>
                <a:sym typeface="Calibri"/>
              </a:rPr>
              <a:t>Done the data extraction using Twitter API for different hashtags and implemented them in various Big Data tools like Hive, Spark and PySpark. </a:t>
            </a:r>
            <a:endParaRPr sz="1200">
              <a:solidFill>
                <a:schemeClr val="dk1"/>
              </a:solidFill>
              <a:highlight>
                <a:srgbClr val="FFFFFF"/>
              </a:highlight>
              <a:latin typeface="Calibri"/>
              <a:ea typeface="Calibri"/>
              <a:cs typeface="Calibri"/>
              <a:sym typeface="Calibri"/>
            </a:endParaRPr>
          </a:p>
          <a:p>
            <a:pPr marL="177800" lvl="0" indent="-203200" algn="l" rtl="0">
              <a:lnSpc>
                <a:spcPct val="115000"/>
              </a:lnSpc>
              <a:spcBef>
                <a:spcPts val="0"/>
              </a:spcBef>
              <a:spcAft>
                <a:spcPts val="0"/>
              </a:spcAft>
              <a:buSzPts val="1800"/>
              <a:buFont typeface="Calibri"/>
              <a:buChar char="-"/>
            </a:pPr>
            <a:r>
              <a:rPr lang="en" sz="1200">
                <a:solidFill>
                  <a:schemeClr val="dk1"/>
                </a:solidFill>
                <a:highlight>
                  <a:srgbClr val="FFFFFF"/>
                </a:highlight>
                <a:latin typeface="Calibri"/>
                <a:ea typeface="Calibri"/>
                <a:cs typeface="Calibri"/>
                <a:sym typeface="Calibri"/>
              </a:rPr>
              <a:t>The visualization is done using PySpark in the form of bar graphs, pie-charts, and scatter plots. The sentiment analysis of the tweets is performed using pyspark and some visualization is done using different tools like TSNE and tableau.</a:t>
            </a:r>
            <a:endParaRPr sz="1200">
              <a:solidFill>
                <a:schemeClr val="dk1"/>
              </a:solidFill>
              <a:highlight>
                <a:srgbClr val="FFFFFF"/>
              </a:highlight>
              <a:latin typeface="Calibri"/>
              <a:ea typeface="Calibri"/>
              <a:cs typeface="Calibri"/>
              <a:sym typeface="Calibri"/>
            </a:endParaRPr>
          </a:p>
          <a:p>
            <a:pPr marL="177800" lvl="0" indent="-165100" algn="l" rtl="0">
              <a:lnSpc>
                <a:spcPct val="115000"/>
              </a:lnSpc>
              <a:spcBef>
                <a:spcPts val="0"/>
              </a:spcBef>
              <a:spcAft>
                <a:spcPts val="0"/>
              </a:spcAft>
              <a:buClr>
                <a:schemeClr val="dk1"/>
              </a:buClr>
              <a:buSzPts val="1200"/>
              <a:buFont typeface="Calibri"/>
              <a:buChar char="-"/>
            </a:pPr>
            <a:r>
              <a:rPr lang="en" sz="1200">
                <a:solidFill>
                  <a:schemeClr val="dk1"/>
                </a:solidFill>
                <a:highlight>
                  <a:srgbClr val="FFFFFF"/>
                </a:highlight>
                <a:latin typeface="Calibri"/>
                <a:ea typeface="Calibri"/>
                <a:cs typeface="Calibri"/>
                <a:sym typeface="Calibri"/>
              </a:rPr>
              <a:t>The results show that  the international students were talked about and were the highlight of the tweets specially during the immigration change. </a:t>
            </a:r>
            <a:endParaRPr sz="1200">
              <a:solidFill>
                <a:schemeClr val="dk1"/>
              </a:solidFill>
              <a:highlight>
                <a:srgbClr val="FFFFFF"/>
              </a:highlight>
              <a:latin typeface="Calibri"/>
              <a:ea typeface="Calibri"/>
              <a:cs typeface="Calibri"/>
              <a:sym typeface="Calibri"/>
            </a:endParaRPr>
          </a:p>
          <a:p>
            <a:pPr marL="177800" lvl="0" indent="-165100" algn="l" rtl="0">
              <a:lnSpc>
                <a:spcPct val="115000"/>
              </a:lnSpc>
              <a:spcBef>
                <a:spcPts val="0"/>
              </a:spcBef>
              <a:spcAft>
                <a:spcPts val="0"/>
              </a:spcAft>
              <a:buClr>
                <a:schemeClr val="dk1"/>
              </a:buClr>
              <a:buSzPts val="1200"/>
              <a:buFont typeface="Calibri"/>
              <a:buChar char="-"/>
            </a:pPr>
            <a:r>
              <a:rPr lang="en" sz="1200">
                <a:solidFill>
                  <a:schemeClr val="dk1"/>
                </a:solidFill>
                <a:highlight>
                  <a:srgbClr val="FFFFFF"/>
                </a:highlight>
                <a:latin typeface="Calibri"/>
                <a:ea typeface="Calibri"/>
                <a:cs typeface="Calibri"/>
                <a:sym typeface="Calibri"/>
              </a:rPr>
              <a:t>There were many languages in which the tweets were performed, and from more than 20 different countries. </a:t>
            </a:r>
            <a:endParaRPr sz="1200">
              <a:solidFill>
                <a:schemeClr val="dk1"/>
              </a:solidFill>
              <a:highlight>
                <a:srgbClr val="FFFFFF"/>
              </a:highlight>
              <a:latin typeface="Calibri"/>
              <a:ea typeface="Calibri"/>
              <a:cs typeface="Calibri"/>
              <a:sym typeface="Calibri"/>
            </a:endParaRPr>
          </a:p>
          <a:p>
            <a:pPr marL="0" lvl="0" indent="0" algn="l" rtl="0">
              <a:lnSpc>
                <a:spcPct val="115000"/>
              </a:lnSpc>
              <a:spcBef>
                <a:spcPts val="1200"/>
              </a:spcBef>
              <a:spcAft>
                <a:spcPts val="0"/>
              </a:spcAft>
              <a:buNone/>
            </a:pPr>
            <a:endParaRPr sz="1200">
              <a:solidFill>
                <a:schemeClr val="dk1"/>
              </a:solidFill>
              <a:highlight>
                <a:srgbClr val="FFFFFF"/>
              </a:highlight>
              <a:latin typeface="Calibri"/>
              <a:ea typeface="Calibri"/>
              <a:cs typeface="Calibri"/>
              <a:sym typeface="Calibri"/>
            </a:endParaRPr>
          </a:p>
          <a:p>
            <a:pPr marL="177800" lvl="0" indent="0" algn="l" rtl="0">
              <a:lnSpc>
                <a:spcPct val="107000"/>
              </a:lnSpc>
              <a:spcBef>
                <a:spcPts val="1200"/>
              </a:spcBef>
              <a:spcAft>
                <a:spcPts val="0"/>
              </a:spcAft>
              <a:buNone/>
            </a:pPr>
            <a:endParaRPr sz="1800"/>
          </a:p>
          <a:p>
            <a:pPr marL="0" lvl="0" indent="0" algn="l" rtl="0">
              <a:lnSpc>
                <a:spcPct val="120000"/>
              </a:lnSpc>
              <a:spcBef>
                <a:spcPts val="800"/>
              </a:spcBef>
              <a:spcAft>
                <a:spcPts val="0"/>
              </a:spcAft>
              <a:buClr>
                <a:schemeClr val="lt1"/>
              </a:buClr>
              <a:buSzPts val="1500"/>
              <a:buNone/>
            </a:pPr>
            <a:endParaRPr sz="11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86"/>
          <p:cNvSpPr txBox="1">
            <a:spLocks noGrp="1"/>
          </p:cNvSpPr>
          <p:nvPr>
            <p:ph type="title"/>
          </p:nvPr>
        </p:nvSpPr>
        <p:spPr>
          <a:xfrm>
            <a:off x="685346" y="457200"/>
            <a:ext cx="7765321" cy="994741"/>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lt1"/>
              </a:buClr>
              <a:buSzPts val="2600"/>
              <a:buFont typeface="Bookman Old Style"/>
              <a:buNone/>
            </a:pPr>
            <a:r>
              <a:rPr lang="en" sz="1100"/>
              <a:t>REFERENCES</a:t>
            </a:r>
            <a:endParaRPr sz="1100"/>
          </a:p>
        </p:txBody>
      </p:sp>
      <p:sp>
        <p:nvSpPr>
          <p:cNvPr id="628" name="Google Shape;628;p86"/>
          <p:cNvSpPr txBox="1">
            <a:spLocks noGrp="1"/>
          </p:cNvSpPr>
          <p:nvPr>
            <p:ph type="body" idx="1"/>
          </p:nvPr>
        </p:nvSpPr>
        <p:spPr>
          <a:xfrm>
            <a:off x="685346" y="1572048"/>
            <a:ext cx="7765200" cy="2771400"/>
          </a:xfrm>
          <a:prstGeom prst="rect">
            <a:avLst/>
          </a:prstGeom>
          <a:noFill/>
          <a:ln>
            <a:noFill/>
          </a:ln>
        </p:spPr>
        <p:txBody>
          <a:bodyPr spcFirstLastPara="1" wrap="square" lIns="68575" tIns="34275" rIns="68575" bIns="34275" anchor="t" anchorCtr="0">
            <a:normAutofit/>
          </a:bodyPr>
          <a:lstStyle/>
          <a:p>
            <a:pPr marL="457200" lvl="0" indent="-310832" algn="l" rtl="0">
              <a:lnSpc>
                <a:spcPct val="115000"/>
              </a:lnSpc>
              <a:spcBef>
                <a:spcPts val="0"/>
              </a:spcBef>
              <a:spcAft>
                <a:spcPts val="0"/>
              </a:spcAft>
              <a:buClr>
                <a:srgbClr val="24292E"/>
              </a:buClr>
              <a:buSzPct val="100000"/>
              <a:buFont typeface="Calibri"/>
              <a:buChar char="●"/>
            </a:pPr>
            <a:r>
              <a:rPr lang="en" sz="1400">
                <a:solidFill>
                  <a:schemeClr val="hlink"/>
                </a:solidFill>
                <a:highlight>
                  <a:srgbClr val="FFFFFF"/>
                </a:highlight>
                <a:uFill>
                  <a:noFill/>
                </a:uFill>
                <a:latin typeface="Calibri"/>
                <a:ea typeface="Calibri"/>
                <a:cs typeface="Calibri"/>
                <a:sym typeface="Calibri"/>
                <a:hlinkClick r:id="rId3"/>
              </a:rPr>
              <a:t>https://towardsdatascience.com/try-texthero-the-absolute-simplest-way-to-clean-and-analyze-text-in-pandas-6db86ed14272</a:t>
            </a:r>
            <a:endParaRPr sz="1400">
              <a:highlight>
                <a:srgbClr val="FFFFFF"/>
              </a:highlight>
              <a:latin typeface="Calibri"/>
              <a:ea typeface="Calibri"/>
              <a:cs typeface="Calibri"/>
              <a:sym typeface="Calibri"/>
            </a:endParaRPr>
          </a:p>
          <a:p>
            <a:pPr marL="457200" lvl="0" indent="-310832" algn="l" rtl="0">
              <a:lnSpc>
                <a:spcPct val="115000"/>
              </a:lnSpc>
              <a:spcBef>
                <a:spcPts val="0"/>
              </a:spcBef>
              <a:spcAft>
                <a:spcPts val="0"/>
              </a:spcAft>
              <a:buClr>
                <a:srgbClr val="24292E"/>
              </a:buClr>
              <a:buSzPct val="100000"/>
              <a:buFont typeface="Calibri"/>
              <a:buChar char="●"/>
            </a:pPr>
            <a:r>
              <a:rPr lang="en" sz="1400">
                <a:solidFill>
                  <a:schemeClr val="hlink"/>
                </a:solidFill>
                <a:highlight>
                  <a:srgbClr val="FFFFFF"/>
                </a:highlight>
                <a:uFill>
                  <a:noFill/>
                </a:uFill>
                <a:latin typeface="Calibri"/>
                <a:ea typeface="Calibri"/>
                <a:cs typeface="Calibri"/>
                <a:sym typeface="Calibri"/>
                <a:hlinkClick r:id="rId4"/>
              </a:rPr>
              <a:t>https://docs.cloudera.com/documentation/enterprise/6/6.3/topics/cm_mc_solr_service.html</a:t>
            </a:r>
            <a:endParaRPr sz="1400">
              <a:solidFill>
                <a:schemeClr val="hlink"/>
              </a:solidFill>
              <a:highlight>
                <a:srgbClr val="FFFFFF"/>
              </a:highlight>
              <a:latin typeface="Calibri"/>
              <a:ea typeface="Calibri"/>
              <a:cs typeface="Calibri"/>
              <a:sym typeface="Calibri"/>
            </a:endParaRPr>
          </a:p>
          <a:p>
            <a:pPr marL="457200" lvl="0" indent="-310832" algn="l" rtl="0">
              <a:lnSpc>
                <a:spcPct val="115000"/>
              </a:lnSpc>
              <a:spcBef>
                <a:spcPts val="0"/>
              </a:spcBef>
              <a:spcAft>
                <a:spcPts val="0"/>
              </a:spcAft>
              <a:buClr>
                <a:srgbClr val="24292E"/>
              </a:buClr>
              <a:buSzPct val="100000"/>
              <a:buFont typeface="Calibri"/>
              <a:buChar char="●"/>
            </a:pPr>
            <a:r>
              <a:rPr lang="en" sz="1400">
                <a:solidFill>
                  <a:schemeClr val="hlink"/>
                </a:solidFill>
                <a:highlight>
                  <a:srgbClr val="FFFFFF"/>
                </a:highlight>
                <a:uFill>
                  <a:noFill/>
                </a:uFill>
                <a:latin typeface="Calibri"/>
                <a:ea typeface="Calibri"/>
                <a:cs typeface="Calibri"/>
                <a:sym typeface="Calibri"/>
                <a:hlinkClick r:id="rId5"/>
              </a:rPr>
              <a:t>https://spark.apache.org/sql/</a:t>
            </a:r>
            <a:endParaRPr sz="1400">
              <a:solidFill>
                <a:schemeClr val="hlink"/>
              </a:solidFill>
              <a:highlight>
                <a:srgbClr val="FFFFFF"/>
              </a:highlight>
              <a:latin typeface="Calibri"/>
              <a:ea typeface="Calibri"/>
              <a:cs typeface="Calibri"/>
              <a:sym typeface="Calibri"/>
            </a:endParaRPr>
          </a:p>
          <a:p>
            <a:pPr marL="457200" lvl="0" indent="-310832" algn="l" rtl="0">
              <a:lnSpc>
                <a:spcPct val="115000"/>
              </a:lnSpc>
              <a:spcBef>
                <a:spcPts val="0"/>
              </a:spcBef>
              <a:spcAft>
                <a:spcPts val="0"/>
              </a:spcAft>
              <a:buClr>
                <a:srgbClr val="24292E"/>
              </a:buClr>
              <a:buSzPct val="100000"/>
              <a:buFont typeface="Calibri"/>
              <a:buChar char="●"/>
            </a:pPr>
            <a:r>
              <a:rPr lang="en" sz="1400">
                <a:solidFill>
                  <a:schemeClr val="hlink"/>
                </a:solidFill>
                <a:highlight>
                  <a:srgbClr val="FFFFFF"/>
                </a:highlight>
                <a:uFill>
                  <a:noFill/>
                </a:uFill>
                <a:latin typeface="Calibri"/>
                <a:ea typeface="Calibri"/>
                <a:cs typeface="Calibri"/>
                <a:sym typeface="Calibri"/>
                <a:hlinkClick r:id="rId6"/>
              </a:rPr>
              <a:t>https://www.tutorialspoint.com/spark_sql/spark_sql_dataframes.html</a:t>
            </a:r>
            <a:endParaRPr sz="1400">
              <a:solidFill>
                <a:schemeClr val="hlink"/>
              </a:solidFill>
              <a:highlight>
                <a:srgbClr val="FFFFFF"/>
              </a:highlight>
              <a:latin typeface="Calibri"/>
              <a:ea typeface="Calibri"/>
              <a:cs typeface="Calibri"/>
              <a:sym typeface="Calibri"/>
            </a:endParaRPr>
          </a:p>
          <a:p>
            <a:pPr marL="457200" lvl="0" indent="-310832" algn="l" rtl="0">
              <a:lnSpc>
                <a:spcPct val="115000"/>
              </a:lnSpc>
              <a:spcBef>
                <a:spcPts val="0"/>
              </a:spcBef>
              <a:spcAft>
                <a:spcPts val="0"/>
              </a:spcAft>
              <a:buClr>
                <a:srgbClr val="24292E"/>
              </a:buClr>
              <a:buSzPct val="100000"/>
              <a:buFont typeface="Calibri"/>
              <a:buChar char="●"/>
            </a:pPr>
            <a:r>
              <a:rPr lang="en" sz="1400">
                <a:solidFill>
                  <a:schemeClr val="hlink"/>
                </a:solidFill>
                <a:highlight>
                  <a:srgbClr val="FFFFFF"/>
                </a:highlight>
                <a:uFill>
                  <a:noFill/>
                </a:uFill>
                <a:latin typeface="Calibri"/>
                <a:ea typeface="Calibri"/>
                <a:cs typeface="Calibri"/>
                <a:sym typeface="Calibri"/>
                <a:hlinkClick r:id="rId7"/>
              </a:rPr>
              <a:t>https://docs.cloudera.com/runtim/7.2.7/search-managing/topics/search-updating-the-schema-in-a-solr-collection.html</a:t>
            </a:r>
            <a:endParaRPr sz="1400">
              <a:solidFill>
                <a:schemeClr val="hlink"/>
              </a:solidFill>
              <a:highlight>
                <a:srgbClr val="FFFFFF"/>
              </a:highlight>
              <a:latin typeface="Calibri"/>
              <a:ea typeface="Calibri"/>
              <a:cs typeface="Calibri"/>
              <a:sym typeface="Calibri"/>
            </a:endParaRPr>
          </a:p>
          <a:p>
            <a:pPr marL="457200" lvl="0" indent="-310832" algn="l" rtl="0">
              <a:lnSpc>
                <a:spcPct val="115000"/>
              </a:lnSpc>
              <a:spcBef>
                <a:spcPts val="0"/>
              </a:spcBef>
              <a:spcAft>
                <a:spcPts val="0"/>
              </a:spcAft>
              <a:buClr>
                <a:srgbClr val="24292E"/>
              </a:buClr>
              <a:buSzPct val="100000"/>
              <a:buFont typeface="Calibri"/>
              <a:buChar char="●"/>
            </a:pPr>
            <a:r>
              <a:rPr lang="en" sz="1400">
                <a:solidFill>
                  <a:schemeClr val="hlink"/>
                </a:solidFill>
                <a:highlight>
                  <a:srgbClr val="FFFFFF"/>
                </a:highlight>
                <a:uFill>
                  <a:noFill/>
                </a:uFill>
                <a:latin typeface="Calibri"/>
                <a:ea typeface="Calibri"/>
                <a:cs typeface="Calibri"/>
                <a:sym typeface="Calibri"/>
                <a:hlinkClick r:id="rId8"/>
              </a:rPr>
              <a:t>https://github.com/dsuarez993/bigdata-realtime-twitter-analysis</a:t>
            </a:r>
            <a:endParaRPr sz="1400">
              <a:solidFill>
                <a:schemeClr val="hlink"/>
              </a:solidFill>
              <a:highlight>
                <a:srgbClr val="FFFFFF"/>
              </a:highlight>
              <a:latin typeface="Calibri"/>
              <a:ea typeface="Calibri"/>
              <a:cs typeface="Calibri"/>
              <a:sym typeface="Calibri"/>
            </a:endParaRPr>
          </a:p>
          <a:p>
            <a:pPr marL="457200" lvl="0" indent="-310832" algn="l" rtl="0">
              <a:lnSpc>
                <a:spcPct val="115000"/>
              </a:lnSpc>
              <a:spcBef>
                <a:spcPts val="0"/>
              </a:spcBef>
              <a:spcAft>
                <a:spcPts val="0"/>
              </a:spcAft>
              <a:buClr>
                <a:srgbClr val="24292E"/>
              </a:buClr>
              <a:buSzPct val="100000"/>
              <a:buFont typeface="Calibri"/>
              <a:buChar char="●"/>
            </a:pPr>
            <a:r>
              <a:rPr lang="en" sz="1400">
                <a:solidFill>
                  <a:schemeClr val="hlink"/>
                </a:solidFill>
                <a:highlight>
                  <a:srgbClr val="FFFFFF"/>
                </a:highlight>
                <a:uFill>
                  <a:noFill/>
                </a:uFill>
                <a:latin typeface="Calibri"/>
                <a:ea typeface="Calibri"/>
                <a:cs typeface="Calibri"/>
                <a:sym typeface="Calibri"/>
                <a:hlinkClick r:id="rId9"/>
              </a:rPr>
              <a:t>https://github.com/6vedant/TwitterAnalyticsHadoop</a:t>
            </a:r>
            <a:endParaRPr sz="1400">
              <a:solidFill>
                <a:schemeClr val="hlink"/>
              </a:solidFill>
              <a:highlight>
                <a:srgbClr val="FFFFFF"/>
              </a:highlight>
              <a:latin typeface="Calibri"/>
              <a:ea typeface="Calibri"/>
              <a:cs typeface="Calibri"/>
              <a:sym typeface="Calibri"/>
            </a:endParaRPr>
          </a:p>
          <a:p>
            <a:pPr marL="457200" lvl="0" indent="-310832" algn="l" rtl="0">
              <a:lnSpc>
                <a:spcPct val="115000"/>
              </a:lnSpc>
              <a:spcBef>
                <a:spcPts val="0"/>
              </a:spcBef>
              <a:spcAft>
                <a:spcPts val="0"/>
              </a:spcAft>
              <a:buClr>
                <a:srgbClr val="24292E"/>
              </a:buClr>
              <a:buSzPct val="100000"/>
              <a:buFont typeface="Calibri"/>
              <a:buChar char="●"/>
            </a:pPr>
            <a:r>
              <a:rPr lang="en" sz="1400">
                <a:solidFill>
                  <a:schemeClr val="hlink"/>
                </a:solidFill>
                <a:highlight>
                  <a:srgbClr val="FFFFFF"/>
                </a:highlight>
                <a:uFill>
                  <a:noFill/>
                </a:uFill>
                <a:latin typeface="Calibri"/>
                <a:ea typeface="Calibri"/>
                <a:cs typeface="Calibri"/>
                <a:sym typeface="Calibri"/>
                <a:hlinkClick r:id="rId10"/>
              </a:rPr>
              <a:t>https://www.toptal.com/apache/apache-spark-streaming-twitter</a:t>
            </a:r>
            <a:endParaRPr sz="1400">
              <a:solidFill>
                <a:schemeClr val="hlink"/>
              </a:solidFill>
              <a:highlight>
                <a:srgbClr val="FFFFFF"/>
              </a:highlight>
              <a:latin typeface="Calibri"/>
              <a:ea typeface="Calibri"/>
              <a:cs typeface="Calibri"/>
              <a:sym typeface="Calibri"/>
            </a:endParaRPr>
          </a:p>
          <a:p>
            <a:pPr marL="457200" lvl="0" indent="-310832" algn="l" rtl="0">
              <a:lnSpc>
                <a:spcPct val="115000"/>
              </a:lnSpc>
              <a:spcBef>
                <a:spcPts val="0"/>
              </a:spcBef>
              <a:spcAft>
                <a:spcPts val="0"/>
              </a:spcAft>
              <a:buClr>
                <a:srgbClr val="24292E"/>
              </a:buClr>
              <a:buSzPct val="100000"/>
              <a:buFont typeface="Calibri"/>
              <a:buChar char="●"/>
            </a:pPr>
            <a:r>
              <a:rPr lang="en" sz="1400">
                <a:solidFill>
                  <a:schemeClr val="hlink"/>
                </a:solidFill>
                <a:highlight>
                  <a:srgbClr val="FFFFFF"/>
                </a:highlight>
                <a:uFill>
                  <a:noFill/>
                </a:uFill>
                <a:latin typeface="Calibri"/>
                <a:ea typeface="Calibri"/>
                <a:cs typeface="Calibri"/>
                <a:sym typeface="Calibri"/>
                <a:hlinkClick r:id="rId11"/>
              </a:rPr>
              <a:t>https://hadoop.apache.org/</a:t>
            </a:r>
            <a:endParaRPr sz="1400">
              <a:solidFill>
                <a:schemeClr val="hlink"/>
              </a:solidFill>
              <a:highlight>
                <a:srgbClr val="FFFFFF"/>
              </a:highlight>
              <a:latin typeface="Calibri"/>
              <a:ea typeface="Calibri"/>
              <a:cs typeface="Calibri"/>
              <a:sym typeface="Calibri"/>
            </a:endParaRPr>
          </a:p>
          <a:p>
            <a:pPr marL="177800" lvl="0" indent="0" algn="l" rtl="0">
              <a:lnSpc>
                <a:spcPct val="120000"/>
              </a:lnSpc>
              <a:spcBef>
                <a:spcPts val="800"/>
              </a:spcBef>
              <a:spcAft>
                <a:spcPts val="0"/>
              </a:spcAft>
              <a:buNone/>
            </a:pPr>
            <a:endParaRPr sz="1100"/>
          </a:p>
          <a:p>
            <a:pPr marL="0" lvl="0" indent="0" algn="l" rtl="0">
              <a:lnSpc>
                <a:spcPct val="120000"/>
              </a:lnSpc>
              <a:spcBef>
                <a:spcPts val="800"/>
              </a:spcBef>
              <a:spcAft>
                <a:spcPts val="0"/>
              </a:spcAft>
              <a:buClr>
                <a:schemeClr val="lt1"/>
              </a:buClr>
              <a:buSzPct val="136363"/>
              <a:buNone/>
            </a:pPr>
            <a:endParaRPr sz="11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2"/>
        <p:cNvGrpSpPr/>
        <p:nvPr/>
      </p:nvGrpSpPr>
      <p:grpSpPr>
        <a:xfrm>
          <a:off x="0" y="0"/>
          <a:ext cx="0" cy="0"/>
          <a:chOff x="0" y="0"/>
          <a:chExt cx="0" cy="0"/>
        </a:xfrm>
      </p:grpSpPr>
      <p:sp>
        <p:nvSpPr>
          <p:cNvPr id="633" name="Google Shape;633;p87"/>
          <p:cNvSpPr/>
          <p:nvPr/>
        </p:nvSpPr>
        <p:spPr>
          <a:xfrm>
            <a:off x="0" y="0"/>
            <a:ext cx="9144000" cy="5143500"/>
          </a:xfrm>
          <a:prstGeom prst="rect">
            <a:avLst/>
          </a:prstGeom>
          <a:blipFill rotWithShape="1">
            <a:blip r:embed="rId3">
              <a:alphaModFix/>
            </a:blip>
            <a:stretch>
              <a:fillRect/>
            </a:stretch>
          </a:bli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Rockwell"/>
              <a:ea typeface="Rockwell"/>
              <a:cs typeface="Rockwell"/>
              <a:sym typeface="Rockwell"/>
            </a:endParaRPr>
          </a:p>
        </p:txBody>
      </p:sp>
      <p:sp>
        <p:nvSpPr>
          <p:cNvPr id="634" name="Google Shape;634;p87"/>
          <p:cNvSpPr txBox="1">
            <a:spLocks noGrp="1"/>
          </p:cNvSpPr>
          <p:nvPr>
            <p:ph type="ctrTitle"/>
          </p:nvPr>
        </p:nvSpPr>
        <p:spPr>
          <a:xfrm>
            <a:off x="962027" y="967416"/>
            <a:ext cx="4391023" cy="3208668"/>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Clr>
                <a:schemeClr val="lt1"/>
              </a:buClr>
              <a:buSzPts val="4100"/>
              <a:buFont typeface="Bookman Old Style"/>
              <a:buNone/>
            </a:pPr>
            <a:r>
              <a:rPr lang="en" sz="4100"/>
              <a:t>THANK YOU</a:t>
            </a:r>
            <a:endParaRPr sz="1100"/>
          </a:p>
        </p:txBody>
      </p:sp>
      <p:cxnSp>
        <p:nvCxnSpPr>
          <p:cNvPr id="635" name="Google Shape;635;p87"/>
          <p:cNvCxnSpPr/>
          <p:nvPr/>
        </p:nvCxnSpPr>
        <p:spPr>
          <a:xfrm>
            <a:off x="5645858" y="1854994"/>
            <a:ext cx="0" cy="1433513"/>
          </a:xfrm>
          <a:prstGeom prst="straightConnector1">
            <a:avLst/>
          </a:prstGeom>
          <a:noFill/>
          <a:ln w="12700" cap="flat" cmpd="sng">
            <a:solidFill>
              <a:schemeClr val="lt2"/>
            </a:solidFill>
            <a:prstDash val="solid"/>
            <a:round/>
            <a:headEnd type="none" w="sm" len="sm"/>
            <a:tailEnd type="none" w="sm" len="sm"/>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8"/>
          <p:cNvSpPr txBox="1">
            <a:spLocks noGrp="1"/>
          </p:cNvSpPr>
          <p:nvPr>
            <p:ph type="ctrTitle"/>
          </p:nvPr>
        </p:nvSpPr>
        <p:spPr>
          <a:xfrm>
            <a:off x="-998108" y="0"/>
            <a:ext cx="6751096" cy="1790700"/>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chemeClr val="lt1"/>
              </a:buClr>
              <a:buSzPts val="3600"/>
              <a:buFont typeface="Bookman Old Style"/>
              <a:buNone/>
            </a:pPr>
            <a:r>
              <a:rPr lang="en" sz="3000"/>
              <a:t>FEATURES</a:t>
            </a:r>
            <a:endParaRPr sz="3000"/>
          </a:p>
        </p:txBody>
      </p:sp>
      <p:sp>
        <p:nvSpPr>
          <p:cNvPr id="233" name="Google Shape;233;p38"/>
          <p:cNvSpPr txBox="1">
            <a:spLocks noGrp="1"/>
          </p:cNvSpPr>
          <p:nvPr>
            <p:ph type="subTitle" idx="1"/>
          </p:nvPr>
        </p:nvSpPr>
        <p:spPr>
          <a:xfrm>
            <a:off x="1060721" y="2043113"/>
            <a:ext cx="7140304" cy="1978819"/>
          </a:xfrm>
          <a:prstGeom prst="rect">
            <a:avLst/>
          </a:prstGeom>
          <a:noFill/>
          <a:ln>
            <a:noFill/>
          </a:ln>
        </p:spPr>
        <p:txBody>
          <a:bodyPr spcFirstLastPara="1" wrap="square" lIns="68575" tIns="34275" rIns="68575" bIns="34275" anchor="t" anchorCtr="0">
            <a:noAutofit/>
          </a:bodyPr>
          <a:lstStyle/>
          <a:p>
            <a:pPr marL="0" lvl="0" indent="0" algn="just" rtl="0">
              <a:lnSpc>
                <a:spcPct val="107000"/>
              </a:lnSpc>
              <a:spcBef>
                <a:spcPts val="0"/>
              </a:spcBef>
              <a:spcAft>
                <a:spcPts val="0"/>
              </a:spcAft>
              <a:buClr>
                <a:schemeClr val="lt1"/>
              </a:buClr>
              <a:buSzPts val="1500"/>
              <a:buNone/>
            </a:pPr>
            <a:r>
              <a:rPr lang="en" sz="1500">
                <a:latin typeface="Calibri"/>
                <a:ea typeface="Calibri"/>
                <a:cs typeface="Calibri"/>
                <a:sym typeface="Calibri"/>
              </a:rPr>
              <a:t>The main feature of the project is to collect the Real timed tweets from the twitter API, also by performing the ETL which means we preprocess the data using Texthero and extract the necessary data and then we load the extracted data in our HIVE. Performed topic modelling using LDA and genism model, visualized the top 4 topics by t-SNE visualization and performed analysis on data using PySpark, Solr and Scala.</a:t>
            </a:r>
            <a:endParaRPr sz="1100"/>
          </a:p>
          <a:p>
            <a:pPr marL="0" marR="0" lvl="0" indent="0" algn="just" rtl="0">
              <a:lnSpc>
                <a:spcPct val="107000"/>
              </a:lnSpc>
              <a:spcBef>
                <a:spcPts val="600"/>
              </a:spcBef>
              <a:spcAft>
                <a:spcPts val="0"/>
              </a:spcAft>
              <a:buClr>
                <a:schemeClr val="lt1"/>
              </a:buClr>
              <a:buSzPts val="1800"/>
              <a:buNone/>
            </a:pPr>
            <a:endParaRPr sz="11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7"/>
        <p:cNvGrpSpPr/>
        <p:nvPr/>
      </p:nvGrpSpPr>
      <p:grpSpPr>
        <a:xfrm>
          <a:off x="0" y="0"/>
          <a:ext cx="0" cy="0"/>
          <a:chOff x="0" y="0"/>
          <a:chExt cx="0" cy="0"/>
        </a:xfrm>
      </p:grpSpPr>
      <p:sp>
        <p:nvSpPr>
          <p:cNvPr id="238" name="Google Shape;238;p39"/>
          <p:cNvSpPr txBox="1"/>
          <p:nvPr/>
        </p:nvSpPr>
        <p:spPr>
          <a:xfrm>
            <a:off x="543911" y="441434"/>
            <a:ext cx="2671357" cy="34624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b="0" i="0" u="none" strike="noStrike" cap="none">
                <a:solidFill>
                  <a:schemeClr val="lt1"/>
                </a:solidFill>
                <a:latin typeface="Rockwell"/>
                <a:ea typeface="Rockwell"/>
                <a:cs typeface="Rockwell"/>
                <a:sym typeface="Rockwell"/>
              </a:rPr>
              <a:t>SIMPLE PROJECT FLOW</a:t>
            </a:r>
            <a:endParaRPr sz="1800">
              <a:solidFill>
                <a:schemeClr val="lt1"/>
              </a:solidFill>
              <a:latin typeface="Rockwell"/>
              <a:ea typeface="Rockwell"/>
              <a:cs typeface="Rockwell"/>
              <a:sym typeface="Rockwell"/>
            </a:endParaRPr>
          </a:p>
        </p:txBody>
      </p:sp>
      <p:pic>
        <p:nvPicPr>
          <p:cNvPr id="239" name="Google Shape;239;p39"/>
          <p:cNvPicPr preferRelativeResize="0"/>
          <p:nvPr/>
        </p:nvPicPr>
        <p:blipFill rotWithShape="1">
          <a:blip r:embed="rId4">
            <a:alphaModFix/>
          </a:blip>
          <a:srcRect/>
          <a:stretch/>
        </p:blipFill>
        <p:spPr>
          <a:xfrm>
            <a:off x="1203960" y="853441"/>
            <a:ext cx="7330440" cy="409956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0"/>
          <p:cNvSpPr txBox="1">
            <a:spLocks noGrp="1"/>
          </p:cNvSpPr>
          <p:nvPr>
            <p:ph type="title"/>
          </p:nvPr>
        </p:nvSpPr>
        <p:spPr>
          <a:xfrm>
            <a:off x="685346" y="457200"/>
            <a:ext cx="7765321" cy="994741"/>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lt1"/>
              </a:buClr>
              <a:buSzPts val="3000"/>
              <a:buFont typeface="Bookman Old Style"/>
              <a:buNone/>
            </a:pPr>
            <a:r>
              <a:rPr lang="en" sz="3000"/>
              <a:t>WORKFLOW</a:t>
            </a:r>
            <a:endParaRPr sz="3000"/>
          </a:p>
        </p:txBody>
      </p:sp>
      <p:sp>
        <p:nvSpPr>
          <p:cNvPr id="245" name="Google Shape;245;p40"/>
          <p:cNvSpPr txBox="1">
            <a:spLocks noGrp="1"/>
          </p:cNvSpPr>
          <p:nvPr>
            <p:ph type="body" idx="1"/>
          </p:nvPr>
        </p:nvSpPr>
        <p:spPr>
          <a:xfrm>
            <a:off x="685346" y="1572048"/>
            <a:ext cx="7765321" cy="2771352"/>
          </a:xfrm>
          <a:prstGeom prst="rect">
            <a:avLst/>
          </a:prstGeom>
          <a:noFill/>
          <a:ln>
            <a:noFill/>
          </a:ln>
        </p:spPr>
        <p:txBody>
          <a:bodyPr spcFirstLastPara="1" wrap="square" lIns="68575" tIns="34275" rIns="68575" bIns="34275" anchor="t" anchorCtr="0">
            <a:normAutofit/>
          </a:bodyPr>
          <a:lstStyle/>
          <a:p>
            <a:pPr marL="0" lvl="0" indent="0" algn="l" rtl="0">
              <a:lnSpc>
                <a:spcPct val="120000"/>
              </a:lnSpc>
              <a:spcBef>
                <a:spcPts val="0"/>
              </a:spcBef>
              <a:spcAft>
                <a:spcPts val="0"/>
              </a:spcAft>
              <a:buClr>
                <a:schemeClr val="lt1"/>
              </a:buClr>
              <a:buSzPts val="1500"/>
              <a:buNone/>
            </a:pPr>
            <a:r>
              <a:rPr lang="en" sz="1700">
                <a:latin typeface="Calibri"/>
                <a:ea typeface="Calibri"/>
                <a:cs typeface="Calibri"/>
                <a:sym typeface="Calibri"/>
              </a:rPr>
              <a:t>We have extracted dataset using twitter API, these datasets are extracted using different hashtags focusing on different events related </a:t>
            </a:r>
            <a:endParaRPr sz="1700"/>
          </a:p>
          <a:p>
            <a:pPr marL="0" lvl="0" indent="0" algn="l" rtl="0">
              <a:lnSpc>
                <a:spcPct val="120000"/>
              </a:lnSpc>
              <a:spcBef>
                <a:spcPts val="0"/>
              </a:spcBef>
              <a:spcAft>
                <a:spcPts val="0"/>
              </a:spcAft>
              <a:buClr>
                <a:schemeClr val="lt1"/>
              </a:buClr>
              <a:buSzPts val="1500"/>
              <a:buNone/>
            </a:pPr>
            <a:r>
              <a:rPr lang="en" sz="1700">
                <a:latin typeface="Calibri"/>
                <a:ea typeface="Calibri"/>
                <a:cs typeface="Calibri"/>
                <a:sym typeface="Calibri"/>
              </a:rPr>
              <a:t>to international students, dividing the events and dataset is crucial since we want this project to be informational and focus on different aspects through different datasets. We will use sentiment analysis on the text (tweet) and use different queries to extract important features and visualize them in Tableau. </a:t>
            </a:r>
            <a:endParaRPr sz="1700"/>
          </a:p>
          <a:p>
            <a:pPr marL="0" lvl="0" indent="0" algn="l" rtl="0">
              <a:lnSpc>
                <a:spcPct val="120000"/>
              </a:lnSpc>
              <a:spcBef>
                <a:spcPts val="800"/>
              </a:spcBef>
              <a:spcAft>
                <a:spcPts val="0"/>
              </a:spcAft>
              <a:buClr>
                <a:schemeClr val="lt1"/>
              </a:buClr>
              <a:buSzPts val="1500"/>
              <a:buNone/>
            </a:pPr>
            <a:endParaRPr sz="17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9"/>
        <p:cNvGrpSpPr/>
        <p:nvPr/>
      </p:nvGrpSpPr>
      <p:grpSpPr>
        <a:xfrm>
          <a:off x="0" y="0"/>
          <a:ext cx="0" cy="0"/>
          <a:chOff x="0" y="0"/>
          <a:chExt cx="0" cy="0"/>
        </a:xfrm>
      </p:grpSpPr>
      <p:sp>
        <p:nvSpPr>
          <p:cNvPr id="250" name="Google Shape;250;p41"/>
          <p:cNvSpPr txBox="1">
            <a:spLocks noGrp="1"/>
          </p:cNvSpPr>
          <p:nvPr>
            <p:ph type="ctrTitle"/>
          </p:nvPr>
        </p:nvSpPr>
        <p:spPr>
          <a:xfrm>
            <a:off x="685346" y="457200"/>
            <a:ext cx="7765321" cy="994741"/>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lt1"/>
              </a:buClr>
              <a:buSzPts val="2600"/>
              <a:buFont typeface="Bookman Old Style"/>
              <a:buNone/>
            </a:pPr>
            <a:r>
              <a:rPr lang="en" sz="2600"/>
              <a:t>TOOLS &amp; TECHNOLOGIES</a:t>
            </a:r>
            <a:endParaRPr sz="1100"/>
          </a:p>
        </p:txBody>
      </p:sp>
      <p:grpSp>
        <p:nvGrpSpPr>
          <p:cNvPr id="251" name="Google Shape;251;p41"/>
          <p:cNvGrpSpPr/>
          <p:nvPr/>
        </p:nvGrpSpPr>
        <p:grpSpPr>
          <a:xfrm>
            <a:off x="688075" y="1879477"/>
            <a:ext cx="7760706" cy="2346260"/>
            <a:chOff x="3033" y="88736"/>
            <a:chExt cx="10347608" cy="3128347"/>
          </a:xfrm>
        </p:grpSpPr>
        <p:sp>
          <p:nvSpPr>
            <p:cNvPr id="252" name="Google Shape;252;p41"/>
            <p:cNvSpPr/>
            <p:nvPr/>
          </p:nvSpPr>
          <p:spPr>
            <a:xfrm>
              <a:off x="3033" y="88736"/>
              <a:ext cx="2406420" cy="1443852"/>
            </a:xfrm>
            <a:prstGeom prst="rect">
              <a:avLst/>
            </a:prstGeom>
            <a:solidFill>
              <a:schemeClr val="accent2"/>
            </a:solidFill>
            <a:ln w="1905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53" name="Google Shape;253;p41"/>
            <p:cNvSpPr txBox="1"/>
            <p:nvPr/>
          </p:nvSpPr>
          <p:spPr>
            <a:xfrm>
              <a:off x="3033" y="88736"/>
              <a:ext cx="2406420" cy="1443852"/>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Rockwell"/>
                <a:buNone/>
              </a:pPr>
              <a:r>
                <a:rPr lang="en" sz="1800">
                  <a:solidFill>
                    <a:schemeClr val="lt1"/>
                  </a:solidFill>
                  <a:latin typeface="Rockwell"/>
                  <a:ea typeface="Rockwell"/>
                  <a:cs typeface="Rockwell"/>
                  <a:sym typeface="Rockwell"/>
                </a:rPr>
                <a:t>PYTHON</a:t>
              </a:r>
              <a:endParaRPr sz="1100"/>
            </a:p>
          </p:txBody>
        </p:sp>
        <p:sp>
          <p:nvSpPr>
            <p:cNvPr id="254" name="Google Shape;254;p41"/>
            <p:cNvSpPr/>
            <p:nvPr/>
          </p:nvSpPr>
          <p:spPr>
            <a:xfrm>
              <a:off x="2650095" y="88736"/>
              <a:ext cx="2406420" cy="1443852"/>
            </a:xfrm>
            <a:prstGeom prst="rect">
              <a:avLst/>
            </a:prstGeom>
            <a:solidFill>
              <a:srgbClr val="4A9CCA"/>
            </a:solidFill>
            <a:ln w="1905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55" name="Google Shape;255;p41"/>
            <p:cNvSpPr txBox="1"/>
            <p:nvPr/>
          </p:nvSpPr>
          <p:spPr>
            <a:xfrm>
              <a:off x="2650095" y="88736"/>
              <a:ext cx="2406420" cy="1443852"/>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Rockwell"/>
                <a:buNone/>
              </a:pPr>
              <a:r>
                <a:rPr lang="en" sz="1800">
                  <a:solidFill>
                    <a:schemeClr val="lt1"/>
                  </a:solidFill>
                  <a:latin typeface="Rockwell"/>
                  <a:ea typeface="Rockwell"/>
                  <a:cs typeface="Rockwell"/>
                  <a:sym typeface="Rockwell"/>
                </a:rPr>
                <a:t>HIVE</a:t>
              </a:r>
              <a:endParaRPr sz="1100"/>
            </a:p>
          </p:txBody>
        </p:sp>
        <p:sp>
          <p:nvSpPr>
            <p:cNvPr id="256" name="Google Shape;256;p41"/>
            <p:cNvSpPr/>
            <p:nvPr/>
          </p:nvSpPr>
          <p:spPr>
            <a:xfrm>
              <a:off x="5316385" y="107968"/>
              <a:ext cx="2406420" cy="1443852"/>
            </a:xfrm>
            <a:prstGeom prst="rect">
              <a:avLst/>
            </a:prstGeom>
            <a:solidFill>
              <a:srgbClr val="9965C9"/>
            </a:solidFill>
            <a:ln w="1905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57" name="Google Shape;257;p41"/>
            <p:cNvSpPr txBox="1"/>
            <p:nvPr/>
          </p:nvSpPr>
          <p:spPr>
            <a:xfrm>
              <a:off x="5316385" y="107968"/>
              <a:ext cx="2406420" cy="1443852"/>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Rockwell"/>
                <a:buNone/>
              </a:pPr>
              <a:r>
                <a:rPr lang="en" sz="1800">
                  <a:solidFill>
                    <a:schemeClr val="lt1"/>
                  </a:solidFill>
                  <a:latin typeface="Rockwell"/>
                  <a:ea typeface="Rockwell"/>
                  <a:cs typeface="Rockwell"/>
                  <a:sym typeface="Rockwell"/>
                </a:rPr>
                <a:t>SOLR</a:t>
              </a:r>
              <a:endParaRPr sz="1100"/>
            </a:p>
          </p:txBody>
        </p:sp>
        <p:sp>
          <p:nvSpPr>
            <p:cNvPr id="258" name="Google Shape;258;p41"/>
            <p:cNvSpPr/>
            <p:nvPr/>
          </p:nvSpPr>
          <p:spPr>
            <a:xfrm>
              <a:off x="7944221" y="88736"/>
              <a:ext cx="2406420" cy="1443852"/>
            </a:xfrm>
            <a:prstGeom prst="rect">
              <a:avLst/>
            </a:prstGeom>
            <a:solidFill>
              <a:srgbClr val="C44D6F"/>
            </a:solidFill>
            <a:ln w="1905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59" name="Google Shape;259;p41"/>
            <p:cNvSpPr txBox="1"/>
            <p:nvPr/>
          </p:nvSpPr>
          <p:spPr>
            <a:xfrm>
              <a:off x="7944221" y="88736"/>
              <a:ext cx="2406420" cy="1443852"/>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Rockwell"/>
                <a:buNone/>
              </a:pPr>
              <a:r>
                <a:rPr lang="en" sz="1800">
                  <a:solidFill>
                    <a:schemeClr val="lt1"/>
                  </a:solidFill>
                  <a:latin typeface="Rockwell"/>
                  <a:ea typeface="Rockwell"/>
                  <a:cs typeface="Rockwell"/>
                  <a:sym typeface="Rockwell"/>
                </a:rPr>
                <a:t>SPARK</a:t>
              </a:r>
              <a:endParaRPr sz="1100"/>
            </a:p>
          </p:txBody>
        </p:sp>
        <p:sp>
          <p:nvSpPr>
            <p:cNvPr id="260" name="Google Shape;260;p41"/>
            <p:cNvSpPr/>
            <p:nvPr/>
          </p:nvSpPr>
          <p:spPr>
            <a:xfrm>
              <a:off x="1326564" y="1773231"/>
              <a:ext cx="2406420" cy="1443852"/>
            </a:xfrm>
            <a:prstGeom prst="rect">
              <a:avLst/>
            </a:prstGeom>
            <a:solidFill>
              <a:srgbClr val="DC9B3B"/>
            </a:solidFill>
            <a:ln w="1905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61" name="Google Shape;261;p41"/>
            <p:cNvSpPr txBox="1"/>
            <p:nvPr/>
          </p:nvSpPr>
          <p:spPr>
            <a:xfrm>
              <a:off x="1326564" y="1773231"/>
              <a:ext cx="2406420" cy="1443852"/>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Rockwell"/>
                <a:buNone/>
              </a:pPr>
              <a:endParaRPr sz="1800">
                <a:solidFill>
                  <a:schemeClr val="lt1"/>
                </a:solidFill>
                <a:latin typeface="Rockwell"/>
                <a:ea typeface="Rockwell"/>
                <a:cs typeface="Rockwell"/>
                <a:sym typeface="Rockwell"/>
              </a:endParaRPr>
            </a:p>
            <a:p>
              <a:pPr marL="0" marR="0" lvl="0" indent="0" algn="ctr" rtl="0">
                <a:lnSpc>
                  <a:spcPct val="90000"/>
                </a:lnSpc>
                <a:spcBef>
                  <a:spcPts val="600"/>
                </a:spcBef>
                <a:spcAft>
                  <a:spcPts val="0"/>
                </a:spcAft>
                <a:buClr>
                  <a:schemeClr val="lt1"/>
                </a:buClr>
                <a:buSzPts val="1800"/>
                <a:buFont typeface="Rockwell"/>
                <a:buNone/>
              </a:pPr>
              <a:r>
                <a:rPr lang="en" sz="1800">
                  <a:solidFill>
                    <a:schemeClr val="lt1"/>
                  </a:solidFill>
                  <a:latin typeface="Rockwell"/>
                  <a:ea typeface="Rockwell"/>
                  <a:cs typeface="Rockwell"/>
                  <a:sym typeface="Rockwell"/>
                </a:rPr>
                <a:t>SCALA</a:t>
              </a:r>
              <a:endParaRPr sz="1100"/>
            </a:p>
            <a:p>
              <a:pPr marL="0" marR="0" lvl="0" indent="0" algn="ctr" rtl="0">
                <a:lnSpc>
                  <a:spcPct val="90000"/>
                </a:lnSpc>
                <a:spcBef>
                  <a:spcPts val="600"/>
                </a:spcBef>
                <a:spcAft>
                  <a:spcPts val="0"/>
                </a:spcAft>
                <a:buClr>
                  <a:schemeClr val="lt1"/>
                </a:buClr>
                <a:buSzPts val="1800"/>
                <a:buFont typeface="Rockwell"/>
                <a:buNone/>
              </a:pPr>
              <a:r>
                <a:rPr lang="en" sz="1800">
                  <a:solidFill>
                    <a:schemeClr val="lt1"/>
                  </a:solidFill>
                  <a:latin typeface="Rockwell"/>
                  <a:ea typeface="Rockwell"/>
                  <a:cs typeface="Rockwell"/>
                  <a:sym typeface="Rockwell"/>
                </a:rPr>
                <a:t> </a:t>
              </a:r>
              <a:endParaRPr sz="1100"/>
            </a:p>
          </p:txBody>
        </p:sp>
        <p:sp>
          <p:nvSpPr>
            <p:cNvPr id="262" name="Google Shape;262;p41"/>
            <p:cNvSpPr/>
            <p:nvPr/>
          </p:nvSpPr>
          <p:spPr>
            <a:xfrm>
              <a:off x="3973627" y="1773231"/>
              <a:ext cx="2406420" cy="1443852"/>
            </a:xfrm>
            <a:prstGeom prst="rect">
              <a:avLst/>
            </a:prstGeom>
            <a:solidFill>
              <a:schemeClr val="accent2"/>
            </a:solidFill>
            <a:ln w="1905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63" name="Google Shape;263;p41"/>
            <p:cNvSpPr txBox="1"/>
            <p:nvPr/>
          </p:nvSpPr>
          <p:spPr>
            <a:xfrm>
              <a:off x="3973627" y="1773231"/>
              <a:ext cx="2406420" cy="1443852"/>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Rockwell"/>
                <a:buNone/>
              </a:pPr>
              <a:r>
                <a:rPr lang="en" sz="1800">
                  <a:solidFill>
                    <a:schemeClr val="lt1"/>
                  </a:solidFill>
                  <a:latin typeface="Rockwell"/>
                  <a:ea typeface="Rockwell"/>
                  <a:cs typeface="Rockwell"/>
                  <a:sym typeface="Rockwell"/>
                </a:rPr>
                <a:t>SEABORN</a:t>
              </a:r>
              <a:endParaRPr sz="1100"/>
            </a:p>
          </p:txBody>
        </p:sp>
        <p:sp>
          <p:nvSpPr>
            <p:cNvPr id="264" name="Google Shape;264;p41"/>
            <p:cNvSpPr/>
            <p:nvPr/>
          </p:nvSpPr>
          <p:spPr>
            <a:xfrm>
              <a:off x="6620689" y="1773231"/>
              <a:ext cx="2406420" cy="1443852"/>
            </a:xfrm>
            <a:prstGeom prst="rect">
              <a:avLst/>
            </a:prstGeom>
            <a:solidFill>
              <a:srgbClr val="4A9CCA"/>
            </a:solidFill>
            <a:ln w="1905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65" name="Google Shape;265;p41"/>
            <p:cNvSpPr txBox="1"/>
            <p:nvPr/>
          </p:nvSpPr>
          <p:spPr>
            <a:xfrm>
              <a:off x="6620689" y="1773231"/>
              <a:ext cx="2406420" cy="1443852"/>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Rockwell"/>
                <a:buNone/>
              </a:pPr>
              <a:r>
                <a:rPr lang="en" sz="1800">
                  <a:solidFill>
                    <a:schemeClr val="lt1"/>
                  </a:solidFill>
                  <a:latin typeface="Rockwell"/>
                  <a:ea typeface="Rockwell"/>
                  <a:cs typeface="Rockwell"/>
                  <a:sym typeface="Rockwell"/>
                </a:rPr>
                <a:t>TABLEAU</a:t>
              </a:r>
              <a:endParaRPr sz="1100"/>
            </a:p>
          </p:txBody>
        </p:sp>
      </p:gr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amask">
  <a:themeElements>
    <a:clrScheme name="Damask">
      <a:dk1>
        <a:srgbClr val="000000"/>
      </a:dk1>
      <a:lt1>
        <a:srgbClr val="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amask">
  <a:themeElements>
    <a:clrScheme name="Damask">
      <a:dk1>
        <a:srgbClr val="000000"/>
      </a:dk1>
      <a:lt1>
        <a:srgbClr val="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2007</Words>
  <Application>Microsoft Office PowerPoint</Application>
  <PresentationFormat>On-screen Show (16:9)</PresentationFormat>
  <Paragraphs>150</Paragraphs>
  <Slides>55</Slides>
  <Notes>55</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55</vt:i4>
      </vt:variant>
    </vt:vector>
  </HeadingPairs>
  <TitlesOfParts>
    <vt:vector size="62" baseType="lpstr">
      <vt:lpstr>Arial</vt:lpstr>
      <vt:lpstr>Bookman Old Style</vt:lpstr>
      <vt:lpstr>Calibri</vt:lpstr>
      <vt:lpstr>Rockwell</vt:lpstr>
      <vt:lpstr>Simple Light</vt:lpstr>
      <vt:lpstr>Damask</vt:lpstr>
      <vt:lpstr>Damask</vt:lpstr>
      <vt:lpstr>INTERNATIONAL STUDENT DATA ANALYSIS USING BIG DATA</vt:lpstr>
      <vt:lpstr>INTRODUCTION</vt:lpstr>
      <vt:lpstr>STUDYING ABROAD IS A JOURNEY OF EDUCATION AND DISCOVERY. THERE ARE CURRENTLY OVER 1 MILLION INTERNATIONAL STUDENTS FROM MORE THAN 220 COUNTRIES, COMING TO THE UNITED STATES ANNUALLY. THERE ARE NUMEROUS SITUATIONS WHERE WE ARE RELIED UPON TO FOLLOW THOSE STANDARDS WHICH THE OVERALL US CITIZENS ARE NOT EXPECTED TO FOLLOW IN THE LONG RUN SINCE, WE HAVE A PLACE WITH THE FOREIGNER GATHERING. SO, THIS GAVE US THE ESTABLISHMENT FOR THIS TASK, AND WE CHOSE TO FEATURE THE FUNDAMENTAL INFORMATION LIKE PERCENTAGE OF STUDENTS GOING TO THE UNITED STATES FOR EDUCATION, THE PROBABILITY OF GETTING A WORK VISA, IMMIGRATION RULES CHANGE FOR F-1 VISA DURING COVID, JOBS FOR INTERNATIONAL STUDENTS DURING COVID (H1B SPONSORSHIP). </vt:lpstr>
      <vt:lpstr>SIGNIFICANCE: </vt:lpstr>
      <vt:lpstr>OBJECTIVE</vt:lpstr>
      <vt:lpstr>FEATURES</vt:lpstr>
      <vt:lpstr>PowerPoint Presentation</vt:lpstr>
      <vt:lpstr>WORKFLOW</vt:lpstr>
      <vt:lpstr>TOOLS &amp; TECHNOLOGIES</vt:lpstr>
      <vt:lpstr>TWEETS EXTRACTION</vt:lpstr>
      <vt:lpstr>PowerPoint Presentation</vt:lpstr>
      <vt:lpstr>DATASET</vt:lpstr>
      <vt:lpstr>Data</vt:lpstr>
      <vt:lpstr>DATA PREPROCESSING</vt:lpstr>
      <vt:lpstr>PowerPoint Presentation</vt:lpstr>
      <vt:lpstr>VISUALIZATIONS</vt:lpstr>
      <vt:lpstr>PowerPoint Presentation</vt:lpstr>
      <vt:lpstr>PowerPoint Presentation</vt:lpstr>
      <vt:lpstr>Pyspark &amp; Spark sql for user data</vt:lpstr>
      <vt:lpstr>Highest number of tweets year</vt:lpstr>
      <vt:lpstr>Countries that tweeted most and the least regarding international student scenario </vt:lpstr>
      <vt:lpstr>Influential people with highest following</vt:lpstr>
      <vt:lpstr>Sentiment Analysis Trend with time for the year 2020 </vt:lpstr>
      <vt:lpstr>Tableau visualization of verified or unverified user</vt:lpstr>
      <vt:lpstr>PowerPoint Presentation</vt:lpstr>
      <vt:lpstr>PowerPoint Presentation</vt:lpstr>
      <vt:lpstr>PowerPoint Presentation</vt:lpstr>
      <vt:lpstr>PowerPoint Presentation</vt:lpstr>
      <vt:lpstr>SPARK – SCALA ANALYSIS </vt:lpstr>
      <vt:lpstr>Start the Spark-shell</vt:lpstr>
      <vt:lpstr>PowerPoint Presentation</vt:lpstr>
      <vt:lpstr>PowerPoint Presentation</vt:lpstr>
      <vt:lpstr>PowerPoint Presentation</vt:lpstr>
      <vt:lpstr>SPARK – PYTHON ANALYSIS</vt:lpstr>
      <vt:lpstr>VISUALIZATIONS</vt:lpstr>
      <vt:lpstr>Using the Union operation, count the number of tweets depending on the data sources.</vt:lpstr>
      <vt:lpstr>PowerPoint Presentation</vt:lpstr>
      <vt:lpstr>PowerPoint Presentation</vt:lpstr>
      <vt:lpstr>PowerPoint Presentation</vt:lpstr>
      <vt:lpstr>SOLR ANALYSIS</vt:lpstr>
      <vt:lpstr>PowerPoint Presentation</vt:lpstr>
      <vt:lpstr>PowerPoint Presentation</vt:lpstr>
      <vt:lpstr>PowerPoint Presentation</vt:lpstr>
      <vt:lpstr>HIVE ANALYSIS</vt:lpstr>
      <vt:lpstr>PowerPoint Presentation</vt:lpstr>
      <vt:lpstr>PowerPoint Presentation</vt:lpstr>
      <vt:lpstr>PowerPoint Presentation</vt:lpstr>
      <vt:lpstr>PowerPoint Presentation</vt:lpstr>
      <vt:lpstr>APPLICATIONS</vt:lpstr>
      <vt:lpstr>FUTURE WORK</vt:lpstr>
      <vt:lpstr>PROJECT MANAGEMENT</vt:lpstr>
      <vt:lpstr>TEAM RESPONSIBILITIES</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INTERNATIONAL STUDENT DATA ANALYSIS USING BIG DATA</dc:title>
  <cp:lastModifiedBy>Ankireddypalli, Amarnadha Reddy (UMKC-Student)</cp:lastModifiedBy>
  <cp:revision>3</cp:revision>
  <dcterms:modified xsi:type="dcterms:W3CDTF">2021-05-11T02:39:42Z</dcterms:modified>
</cp:coreProperties>
</file>